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7C21C-8F49-43F7-B343-4DBDC198CE8E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14179-436F-447C-BF6C-8C81B5A181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Raphael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BY: Kyle Brown &amp; Tim Borsodi</a:t>
            </a:r>
            <a:endParaRPr lang="en-US" b="1" dirty="0"/>
          </a:p>
        </p:txBody>
      </p:sp>
      <p:sp>
        <p:nvSpPr>
          <p:cNvPr id="11266" name="AutoShape 2" descr="data:image/jpeg;base64,/9j/4AAQSkZJRgABAQAAAQABAAD/2wCEAAkGBhQSERUUExMWFRQVGRoYGBgYGBobGRsdHxogHB8eHh4aGyYgGxolGR8cIC8gIycpLCwsGyAxNTAqNScrLCkBCQoKDgwOGg8PGiwkHyQsKiwsKSwvLCwsLCwsLCwsLCwsLCwsLCwsLCwsLCwsLCwsLCwsLCwsLCwsLCwsLCwsLP/AABEIALgBEgMBIgACEQEDEQH/xAAbAAADAAMBAQAAAAAAAAAAAAAEBQYAAgMBB//EAEgQAAIBAgQDBgQEAwQJAwMFAAECEQMhAAQSMQVBUQYTImFxgTKRobFCwdHwFCNSM2Jy4QdDgpKissLS8RZT02OT4yRzg7Pi/8QAGQEAAwEBAQAAAAAAAAAAAAAAAQIDBAAF/8QAKBEAAgICAgEEAwACAwAAAAAAAAECEQMhEjFBBBMiURQyYWJxM0JS/9oADAMBAAIRAxEAPwAzj3Z9KhLo0rUYTBPgaOYEkfDaevUXR5LNtlXjQRotzCn6RN8OKvG1WoyVVDshKMPDMggRYk6Tqs0eVjbHdeK5N1AYsnkfEPYmD5/bljysc3HTNE8PLaPF7RUiguS1/CfPc87Dztiez2c71yRYE2sTz87qPXDDO1coJnNCBsFUAn5325gjHHL5nJSgD1HLEADSoEi8G3Q7dDgZHJ/qVxY0tyOnEH7mjAH8yosm10TaT0Jvbzx27OcBcLrKmWuu8016wQBrPKQIHqMbxRau7krUqRKqyiF6RvJnYdB80OZ4tX/iF8TNVVrqCSuqI0QGiFM2EzFz0WEUlRaVy6GfFu0DITRANBVjdvER7b26Hnc4RZbI1q5BC6KbHws33EXJ8wI/vDFBkezxd+9zLd7VJkqTKr62hm8h4R0OHTZf+kX2J9uvXywjf0Mmo6E+R7MUqUEjW0zqeD7hSCv3Png+uuq7dB4jv6dcHplAqyTYC7MRCi/PkcJs/wAeUGKQ1kX1uIX2WxPM8tud4nKLe2Ds9agF8QEgCSzeEfM2A/XAWZ4nSBhZc/3RCjlvEm/QEYXZ3Ms5/mOWYyAB4gCbjSq+GQwHwi4Zsdv4J7swFJTsWMtcmwE7XK3JkBbYCilsaq7ONXjDkGAFiRAEmYbmZvqRlkRsMD1n70Qzs3QSW6wYk8oYRj3uSJ0rJkiXM2A3iw2jkT5453HOVURBgKTfltc+XI4bXgN14MiDNgZMCQDdlYjeQCQ0/wCLbGhqILSJNjZiTb/BzAk+LHNV3EkHckTbym3M/fHAdFW3MneOfoPYTaOo5HcmdXzyhldSSytrsoibzu1x4jt5YzOcaFamUZCq6psq3va5ewn93M8loiDpkcyTf2MmY/cYFoU9M6iG3tHLzHTFY0K9jWlnaYvffmp/q1xab2jHqZhGEa1NhzggxuJjnJvgC0eECOc3/PbHIUVkkE7TG4P798JxQ3uSHtNIl1s1ySP9ogEjlqKj0XfBtLOVV/GrqD+ITa43+KLbTzHXEvRQqZBg9Rv0/fngylnnH4tQ2KkD6Hce2Jyi/DGWRPtFJQ4jTsaiFAdwptyBMGNiY3Nxzw2oUUdvAQ1jAmG5bWnn09+eJTJ50uyIQAWsDyJvHpc+d46YaVctFiCpEbdJ69YBAPnOJttdoaovoZZ7IbD1jUL7bSN/qcAvwsOoV03NhyHpG0+V8b0OMukAkOv9+TzjcmY1AgC9lOG2VzVOtZYkiyN15wefsfYYZb6Z1NEtWyT0jAuBYI5B9lJ/d9zjrlOJ+PwsaFQbgggz5bCSORib2xS18iD4SJHMSJHp1wDX4ClQAN4lAgNEOvuQbeRkeu+HSfkfkmqYZle06nw5gbrpNQDcHYOAdxMz0nrhbxPh9SgVdfGoM03SIYb/AO9FuQJwtzOWagQH/mUiYB+E3Gxm6sRaDI6Ho1znaumjCjRoJVpVEk6pUMZgrGyuOhi5FzMkxi5aYk0obj0wbjeZCVaVcfDVlW8jEEHpYxB6YCOVVKciHfSJGoE6is2HS4B6HFIM09PL0mytNGy5WYYamHO62I9vPCb/ANX1WJHcUZEE+D3tPlfn5YWUFfZKF1pAfDHql6bVCdMw4JgKACvuSNOGfFuGmsytSp1KkRdVkR7/ACxsO2NUCe7oARvpMT5gEdccqXaXN1nJWrpAGohFC+Hfc6rxHM4Ol5OSnd0e/wDpTNcqA92Sf+bGYbUMpmXVWVq+lgCJrgGCJEjXYxyxmF+I/vz/AIaZjstTe6VRTPiOm6hpudxHxG0enIQpzXZCoqiKmXKrJB73mdpBHLYeRA2GOmd4m6p4qFWxYyupvQwFXltJIv8AJFnOP1atRUWlVOpgsO2gSBJHOANzawgdDjWoORkU2kaZfsyqt4q6u1xpRWf6yAIE38rYOqU6VBiaQZqpIgtso+2raJFgB6HfiGcGWp6Kcd44mQDHKSJmFkc9z5C6nKUKleoKdO5N2YsdKDnJj5nnsL7822Xgr2wjIq9Wp3VEa3aZcydI5ksZj/HuYAHKbLg3ZhaA2ExdyNxvYfgTy3PM8gdwjgNPLpCtC2JOzOw5t0H9K8p63LjTMSJP4V6ebR+/U4VKwTyfQG+WmLECOl/aMLuI55aAhrudkWPaTyH35A458X4+VOii2t+bgA6Y/CgYwSOZJi3M/DP0so1RoAlryxZiBJkksZaC4WopN1JI2wkpJOl2CMb2zXO8SetBZgBI0gbDmCLfEDoYNJm/LBNDs9VdS5/lpBMRf+uw5KDrInkxGHPCuDLSJbSKhizgW3JYKBZRPT8sNaOcJqLIMXF1aJIIH4djthON9hc60hJwzhVJVBQXO5N2kbgnnBHyKnnhf2nXxU+d5/ftfDbOA5dmgeEyVmfSLX/un/ZOFecqCp01AWALf9SjriTfjyFfZPVSPijSIKgXiSTt1MTJGNNN/F8KmIEXI9ve3IRjoguZb4SseZWSfS+OZMgFuggeZvMDpb1tjhjUUhsFJES0yT9L7xHvgeqIiYUDYC30H5/XBbVjA3a+3OeV9jFuvyxzpcPLSVEb+NjHyt9r+mDH+nA1Qk2ME9BP3ixjA1JAJtp9b/v2w0qZUQZbpyA+2A8tlkho1X22INr2Ixo4SinZPmmwZ12vf6fO2NtJgyLx03wS+QYiQsgQIsPlHP6354Aq0YMgsI68vLlv+WBW6Y39R1tYQev7+X0x0NMfPp+7H9cCkk7knp+/l9Djc1jI/fL9cBxfgFo6tXCaSJlSDOxmxn6Y+h/x6KSzAaYna3oPsMfNspGuapIQj39did/viizGeaodC/CIOxvFue/XE8ioeOxjl0NappHhLE7bCxJG+wBI5HfG2a4c9Jj3gBnYyNJNtzyEgSTeFIGC+y1M96IsFUz1uIHmbx6TixsykMuodCDB+YwIQU42M5uDpEnkONFYV/5iWOr8YtY+fXSfEARfkWvdiouvUGXcMu/76g36jAnE+Ajxd0JOnxIRvN426AEz5YS5DiLUn8Ij+oNPiO5J2uJJLwIkKOmOUmtSC9q4jmvk9R8WxtPJh0IPLywgz3BTQfVTQOojUjDWI6iblR1+JfMTFlQzFOspKi4Hjpncekb+RtM8jbAuZZdBnzg7H35gg88Ua8o6E30xE3adl0dyiKi207i/WwtsAfIWFhgunlctVHepQuBLBWII9FO4vsPkbYn+K5XSxemsc2Xre5AFvVfcYFynFO7cNTLcpG4idr722M9cKm32VnijxuA8GSyYMD+JHRVKHzuGOoGf3fB2Vy+UQbZgwPx1KaCDvPiGPeJj+Io97QIDvyltwOikQxFvbyvL5bNVnB8ENTIBliOdp1VRvf5HFOF7Mjl4bZWtmspP9mv/AN8/kY+WMxNNl8zPwp7uk/8A9+Mw3D+CfEUrmK1QkCqyU6YL1qj6GYLeVvqvIIUQN564KyufCqaukK1T+zQmNCEyFkbM9mZt/pjXjWYRqhy9Mfy0YNUI/wBa/IHyHO5v88Ja+b72obkqk3B35Hz/AMgOmLvaEhG2Fg1a7+FS1RzC7C3kNhYW5ADytfdnuGCjSKyGAMs0AB2FgZ30KZAHPfnhd2Y4QKYLPeo4GrqikSFtszDeNhpHM4pcvBgxIBt5nluPhH3HliN2aJOtI3oKWYRuR4V6eZ6fvYnCfjPaM6TSosWBtUdYGqx8KNMKN4Y+FiNMgNqbTjXHFGqmhgxFVoIAkEBdvDT1eFmG0wT8eAcnw9qmokMtJDDNA1STZbfiG1iRaRvZW60hUl2zOC8HfNP3aQFHxVCIUQFiFINzYlCPAyyDBgvqDvlHNJ1XTbxKZN9mn8Q9bjFjwbg1Kmiqi6WQAyN/Q9bjCDjGWHf6KqB2cG+oiYkqBbw6jIInlh3j4xTJe5ylXgRtk1au2sagV8rkEDmPPl1wRT4TSJsNJHwm1iLgjSs23nGtBPEJAnQJvP8ATbDfhYBqLIAN/wDlOJqKbC5UL2z/AH1J1qgCpTIJHW4GoevMC1gdiMLM1kh3YqJYq8Gx2ifluD64a53IshWHhxSAMCQYJT7RywHl6zaTTqgEVAYYW8Sja4vNsJNW99jRf0SdT4iQAQbiRzNj687eWNKp8RgzJmZsL2nzifp649zL6d/2cDcHp964XZQYO+0X53NyAOp+ckrVlW6GXDaIIDVJ7vkNtXnuJExz8rjDh3Rig3WQDAMAc9rRHTBr0gUCjTAsAdo5f5YDq8LXVIUH5D7Nib7CmL+0GWolQaL6SzfCzSoHqWOkCPricylBhq2EGPCZn0vfFTnuHqIkFR01Hz6HbAORyKXB6/1ti/vuhFjVnmUljOlliAJ+uNuJZFCCwaKm0i3sw5+u+DqPD1iwPux/XGNlwAQFWenO/niLk3PkUSSXEh6oOo2Mjcfn6fvY45aSDEdQDz64o+O5SwqWsYJ3G0j9D5HCPXEzIOwH3t7RjXGXJEZKjxlBt0xU5ghXSBEKAZt88S1NOeKUAzJYNK3m23kd7xiOXwUgw/hFFatQK4I3gD/CWMmNxafWN5iho8Hpq5iZHRhv8sIOB5Y/xCMbhgwHnAcn74scs4DRYXiMNjimgSdM75NDTomEliTG9xO/p5YVU+yz1tdYsqvML4AC8HnEQJkDnIn1d5LM0w5pu5DPpZfkVI2j8P7vhnRyCjUFqNBm9pB6i2/6YusaZJzcT5a9V6dQMh0sokk7Rt4jtoF5G7EAYeZTMLX8SiGF3QgjyDAG8EdfQ8idO13Z8ZbT4iUYEqxALKwvMRHnt9RhRQY0HJnQyXHMX3nmwIiSSSxJ2sBm3B8Wak1NWhpnMkLAGFNgdoO0eo5dNjiWz3Ce6YuosD4xyH94dAfofeK1c2rqWGxMOpElTEmZE8/l5ggcauXLW/GAYMWYRF+UEbj0w7X0NGdE1wniHcMu7ofitcb+I7Q3UD/yXxzIFCM1R0uCNNSn+GpTgSDy+Eb+XUAYTZrK93U0yVQyVJvpI3B6kbekYP7P8dCt3dRonbbfcgRte4sCOmKQbWxMsU1YPTynDCARW0gj4SRI8jbcbYzBdfsipZiBTgkkfzGHPoFgegxmK3H/ANMzb+iY4rW7ssiHynaSx8RAOxuB5COmGXZjhgIZyLIVhY+JjYDnYAaj5Dzwj0tUrtpv4tKj8Uk/nM+46Yt8lRFMaBcIIt+JvxNtN7AdAMDK6VDY1SscpBXSd7s7Wg9eW5/KeWPOJcRNNBp/tGU6YF1XrH9XTzH90jGirplqhAC+NyBueSjry9THXE81ZqrFmuWYAXBBEiFEGxBEB1KspHiB3xOP2HyEcL4d39ZUQwDBYj4Qp8JIgkSQYtGrTJHhtbakoULWpo9E+3ebmfnjjwPhgo6R8TlgXe1zIwRRr6SsiQXUG0nnHuCMMlSJTlbHHAs4Q9YNcCoQPSABONuN6FMsupSDFpMyJgxa5+vLGvDa4qV3FhaLDeOvtbAfHq57lV5736ah+mKKXwI18hEcxNUGIDJIE7TB98MOH1P5qyP6vsfpgCgoOgkb0x+WDshR/nL0JNvY/ricbseTNeIoQ8AzCEGbH+0uPn9hgLieWnLsDtLRFtJJo39t8MuKVNThoI1UwY9WB/Z9ccaRIp2vAexE/wDt+xHXy9cLLthT0RGZBZSSPEBMR+998EdlmAWq5UbqsRsGkz/vRf16Y8J0nqbDyiN/354JyPC3DF0jQR4hPM3iOk3xjT8Glh2QpANUF9IP4rEzz9J5+fnhVxntItMFafifrso9b/T9kjimcNOk+mxJ9YJ5+36Yiwd/XFMcE9sRs0z/ABKq5lnJ8hYewH/nC6jnHSYZlk8i364NqphUKRna0/vpjfjSaJOTKXhPapkP8zxLtIsw9RsfaPfFKldXRmXmJkH2/W32x88p0z+/3+WH/ZPOBaoVgNL29G+WxNvliObEu4lISfkqFyiPl6ihiSyl/HBN13A/DJjzgY+fK7GAb4+h8TVu5dKKkM1oBEQdwJvfpyviMUqDc8xPv+ziWKVIMlZzG1toMe2KKnUiCb2P2+2EFOsCHtNrHpYYeUlAJ9DA9sLl8DxGnZwnvln4ZcD10tPtfFlSM8vfEpwajD0r76m+asT9ftiuy4Hl8sPh6FydgmZp6KtGpzkrvyt5cpY4p6AAm1tycJs0g/ktyFUT5SIn5kH2w/pKPhW3nzn1xaCqTIzdpE12+YnLIOYqNAIH9BJ++2BuN8J1qgUeKCRyJgTFiCOfMb4f9oeHtVy7/CxQ6lkXsLxHOOv6Y8rUhrp3n4v+XCSVvYYypaPm9LNNSqarnqpsLfhgSqdQtyN2JkjDtF1BWUyrCVPQ9LG3SPUcsedsOCxNVQIaziOtuvOBIETGF/As2A3dMZWps0AAP1BEC5gQAQCFubnEunxNKdrkA8UygZWUwC28m6sNiOnQjmMSOZOkDwQ6NdlF+l73EgbC4I8sfRc9QsZG50vPInZr8oMbbMOmJHj2UKHVBuNLH1MK3/ST6YfHKnQ6aapg9Ptg0Cd4HPGYj6uddWIjYkbHljMbvx4mP3F/Sq4BkRqZ+SuUT/GSST/sr9wcVGVWGMCQkR68htafXcjCvhVAL4eSEk/4iSSd+gA9sOKOZCqzMLLLte5OwH2HrHvhm+ciiegbjuegLSmxMtsAT0kwNUHVpJvbpGN+AJqqK7GYJUWO4UzYgERGmCLeK53wnVDUYzd6pg7XJ31AbrvZgSIsRYYquH1k/kBAAADPWdJBnz1SP/OC61QXpFBla3iX1H3xhYeH/wDcST7n9++NadWXEjmDb1Hl0xugFoI+NTfyk/eMW8GXycchm9FWswMMraV3OqVEestH3wRxeoSfEb+Ef8M/PxY45zhxWtRClSrOXqETMhZ2sNIUH398CVM2XufxsW9BYKP90LiW1Gh+3Z0om1PqaY+w88FZMRVWD1+2BMot0j/2h/04Y0csdYvG/wBji0eiUns1z6iQf/pr9GHP1GNckuwNwS49j3Y3xzzB0qB/9MH313xxy0lRc31R5GacR54nLsaPRH1Mx8iQfcBo+k4c8HYgVNRkBhG1ucRzGx94tGJsVBGwN13mwhr/AJe+HmUy4bX4yLrtbdAY9tsZEaJPQt7SG4EWM2jn/wCI+uE+WyGombDn+mHXEqRjQWmxMzNwf0+eO9Hh6Kq6p5aoY++K4pJP5CTuviKKoA8KKoHONz6sbm+OGXywLQVBBI3w3zNBZ+HmeeNeHUJBgXkkXMjfb/xjX+VBLSMywzbuxHxfs8VUugJHQXW/Tz3thH32mIknlPI74+jZWlEiJveSSIiNvTErx3hnd5gsosYZbbE7/I/lhfehLotGMl2Va546WcTZC0RHKeuIanXllJAIJH54oRwobmq5IUk3sTGJxRDpcWIjpfVHLbYzjPiS2WkwvLACk56xy38I/fuMOGNwP7pv/s/bCHK0z3bydgAI66Qfth3RALc5Cnb/AA/v5YXKtjJ6H3CV/m0gdwD7gq354rqKQbj9/liY4QJq0yOQ0kWt4SenOcVFJBO/Kbfv74bCtE8jMzxHcNe4M+4HLDXhtctTDzfQD5mfvcYTZymq0uksJ67X94wT2dz2rTTb4gpB8xEfS2Hup0K9xDeN8TNKiWCEkys+ZBub42quNdMR/V/y4U9qFJY7xoICmY2+U33wzzA/mUvPVH+75Y5t20BdGZ6gHQqRINj5/sYgeKcO7p2BvIkE/ERyub+0gDoZt9ErUZR/8JiPQ4le2D2HhEpTm45Tfl0MxHz2KZ46srhlugXI5wZikHaJju6sHfo2+x/6jyGFnHcmCjTNgVfzU8/lDeRGOPDc/praX2qAK0W/wm5Lm9pYLZjAGDs9n4Kg3PwMeomxI8/zxJ/ZdKnR8zqcLqgn+XqufFO/nvz3xmLCpw95MMIm1+XyxmL/AJDJ+2vszKGAOpN/njhxzNaERJjVLkkxYWEsRAvJvAJXHWi+484Hrz+mFfEqgOYZi3w+FbkTpMGIItOomx3Jx2PbbZNKwvhFI6i7crC+xJvbUwFuhjxGInBnAKjmqqaSFSqTMGCCGtPkb2641y9DTl15aiGPnJ/ftGHvC1OsEm17TJ2YC0enPrgcvkdIfM6gi95BGN6bxcAnrt+fv88CMAzAeY+4x1oHVMiwIO8D8W+KuTohVs60eJ6nCqpLXiGUG1juR6R5+ePHqr4ZpXYwuxJ+X7GBqFVRVp1AUWCNYABDSLODupgQY8r4z+M7utUJElQypq2NyWECQNgOmE5sbijekZdPw+Da1ja3qNvbBuVqfzQOU/kcIqWeVdGqoizTW03kgcj1wblMxNRfU8vKevpiykTcWEcRYCAD/q7Hy14Fp5rSk9Ne/rTP2xzzdQhFgEeAc/7+Ai00mB3IqRtO1P8APEpS+Q8VolalQhR6qDfybzvyw1y1bT3h/CdIYRzNIEHyuNuc4RvdUPKx+h/zw1oGFqx/cA/3QBjM9FmjTNOoJUQBvaOv/nDB8qAqg6WPM+5+VsKM8fF1t+Zwz4ko7qFiW0qPKSfp+uBELVCzNZkHw01B87T/AJe+OeUrVFuUkTe2ofS4xQZPgKhQWUhFveRq6kmL/TDLI5KmRKowE9YHtfGxenjWyHuu9CfJLTqDUoE2kEC3y3B64QccyzBwSRdQbTbyP1xTZjhwo5lTTJCVdQI6ML/Xf2OE/FKc+fhxll8JUaI/JWd6VGAoFtQgkC8RJN7csSJpDWkfCSP+rFqap8ABixE+RX/LEZUptrp+TD5eL/PDYH2Ga0Yosw8p/wCEYdZExUUdQfthVRoyGa4hY26qD+WHNBCHQyIg/wDLg5OzktFVwigO9QjdgBfyQxGKePYRb9+mJLg9b+dSjntyuVbFZUBjfbyxTFTRLJ2evSDAAqHURa2/zH0x1oZQKSFpaTvYiT82nzxmTcCbE/l6+2MANStqFPVpQ3LERN9IAsT1PKR54eVJiLaO9bSVOukWAk3gxzMeK2Obf2iX218vKOeB04gtRJuVYupMcgpIO/U46V0msh3nVz8sJysbjQVXY6Wg8j9sIOLOWqtMRDLB6SI+04cZgWP5en64T8RqG1jBg7/ocLmehsZF8QyOglQNiYPhFrxckDci9zta4wVVbvFDsYLrBIEeJSZgHkSCb+WCe0NEhgymBdbEjnI+G558x64WcPezqfwkON+VjuSbiOfM4in4NXcUz0Z5ebkHmPP54zGz0aRJuN/3zx7hNC0hUa2ka72lvlcT7flhVQQuUEklmANje9+bKedxBvhrxFwKLkHfSnnEyR5WDYS0dPiJJAVWuJJBbw877k+wxtxrVkEPeO8VRVCI48JAN4PmdoIEARIMnoMbnhGZrBai1GpUIJJYgHnfSpkzMcown7NZdDVl6YqFVc0wTClwJVTO+0xi0Gcq902u9aqCBTBQAEKYvqgKBc3688c0odFKXQp4rmK6ZnL06dZopohJ37xy34gDBsAL8ifXFplAGJVfDO3z8+mPn3DKgOYZGgspYAyOYmLb7zh1wrjQ7tSysbnciLE/bz8sc5XpgyYXFWhhxc1Mq61KwWol11qphZtDXOnqOpB8sT3ani6ulM06tQNJ1AEXlbMXWJuCIN4iZxVJxRWBhDBH9SxHyxMcTy+WOaUMBSXSdS8i3xLJUWtuQJiMBKKdoSLvTWwCj30pUOoKF8TyDJMKv+GwUX9bYL7I8ZrNmEepUAQ6mKk2CgR6AyQfng6ll6ZpSWMpuUMqbHdgYPpvYTGInO5QrUUuCKYMEA7E2ZbbCQRtcDnisV9gfy0vBVcS44arBlqaaQpwNvEQSZi5ALWuBt54845n3FCnoPhZ3UsPMIR7QN8Ia9MIygzog6TeFMmxkmTeffHi1DUSnTZh3dPUSQbsTt7AAfM4WUEnYsJNqqOy1GTSlQECQeVxBEj5xhhlqrsH0iNLS19hp/7r4UcQzhLrEAAEAeRsPqPbBuTyaVKmg1YZ6Trq/Dqi2rmV39432xNxtWyraWjK/EgYK3BUkHlb8r7+eHPDeJipUoqxGousgbi5OxvcEYWV+C93S1s4mlA0kFToMTYibPE4ApZ9KbSBaCp6A2MyLmCPlOAoRf6jNaK0dp3bOtSRh3Ssq9Lx4uoN7e2Nu0vGKtJUFKqVZnIOkCYi02ss+XTEllqwVVrAwO8giNtz8otGD8vxFWzL0i2/w9GsIX3Gw8vbGpSbtEHjUUpFXneKN/DZarXMOCC5kaZKkEkiw/zxH57i9VmkIsFTHi3ALXHKIvhnxVG7h1p6iFWdJ3HU7XYSTHtiay1VVRXJJUqytDXJ2gjcA2uMSli3bHxTTRQcLz9R2YMi2OgSxsZCyDAF5O+FxprTrolY90QZaxaD4rCCJmRtgzgfFihITQG1TzgKAOona3mTihz2cHf0qqqrsaTAjSGYEEGPW8enrjC8jhl48dM9P8flFOyJoz4lUkgGGOmBtAvFpEGJ54eUDGmOk/8AAcb9qtWZpK1NQGBJhGidNvEBaYm1+mM4L2bquoJaCwJVWlRMbH+kxMdeu+NElyVoxziotpDPgtea9EAmBPQbButsPO0XGalCkHVAxLhbtYAg3OkWuP8AxiKy/FxlHYMh76dJDD4V/qHhmeUavvj2pmBVVqgZ2a0qSpGjmQrLBFtxhofBEnHk78Fr2V4++Ypd6aeldRDHUCtuYB8U7giPfDDhOab4TVVtzMtcEne3XlbYYgOx/aCnRLB/CrzKqOc9OkfLFXT46wp027vUrCeYIM7EAHyMxzwLfPYJxqOgDtfx+jl1WgWZ3qBT0VFLltZtuWFh0E25kcJ7U0jUWj3jM58QLxBkRAM2NiY58sfP+1WdNTN1XdSpkAAzaFAA8QFue3PAdEhKYrK2l1qAAEjkNQZeZhhcnyxX214LRhcdvs+0V84DA1W6Tv8AXEnW43V7qsAVclmNMjdYeIvYqaYkWmes46V+2wZYX+1ZFIBViFZl1XOrYWxNZxzSSmgNr6o57fc7+mEcTPF1LiHU+L1Ksq91IIU7SxuJOkXtHIQScCcKZhXuCUqAqbEAgiRExF1EAbYK4Txp0ZKcK1OqwUB7G5jV4rgSd7YX1V7vMAgDw1BJ0qJhpk87gGxPPEYrbtGzJxWkErx0IApWStj4Z2tj3B+a7Oy7GF+I/f1xmJXAhcgGtwdqq6VIs2q5IFgR/T/ewJU7NVER50rcEmVawkk2g/MYpOF92oJeVkgBlMA7mN8CdqM8iUlCt3gqMKZVjq3BIgA3MjGqDfSIKTT0QQzbJUkaSyNKtcA6TY+fvhpT4W1SjWqkxUABCJMaZkyNth8IAFsa0KGnWCJ0gDS0aoNyYiSxFuW5wZ2raqpoUaTEDTpMG7dF3nTLGB540XckkVb+NvsD7Liaw1E+Kbz77+o+2LPP8PoKlJ0potRqZaRI1MAB1iec77YkKPDdNOoS0uoIUeIH8LQACQR8Q8t7yMW/Bco1XL5d3piUBADkHUN5NjBI/fLE5q7oaeR0kwvJMEUaGZl0hvAW6f0kzE+cdDiI47lm/i6p1Sbv4rxK2E2NhYemPo2Wy2mJChpsyzPp1gRsMIOP9nx3qmjPeVi2osfANuQFh4th0sOYSmkSi1yJbg+ZeSq2H4gSQB57W9d/PAgpLUzQVmBptVUEk6QQFMnyEHDXM8N/h+801NcstJSALufinkALiPQTzwmyPC69erqp0ajgEnwKTfbf2i3TDQ/ZsdKkihzWRXvSCFZCBIDW6iCDaTsRifzVCK1SwXxWA2gAQL+UfXBOfrVTUkBqYJgyCGWDpuALXBnzxxfI1WOpQagI+IGxIOwmLxBv+WH240TUKbZnH8rOlxF9z52P6/LHLg+QWo6qzMpcmHFytiJjcidwME5hdVPxSpQgOCDIiYt7/brhp2Py5bM0WCsFBaZF4J8vQj1BxGMnGFPwUkk2e8a4UtCjWbvkKsqJALs2vUoO6jTKgmD1HTE2yFqaIpk3HLkDziduWLP/AEhZuKApsQC+YZtIudIGoauUjUvzHnCPg2V1VKKRfW15iAqkkny03nDp0kwY+3f0BJX10GhYcqoJg3gbz7X5450uHCqCxY7KJK7wNze3LG+QqFFKnZQQPz+ow1yqqlOXAKgKSD0Gww0H8mjX66NQi4i3JMwdmXvai00YlixCqApmZG45fQYT0RMnYSDp6f5jFTwEmr3tI+EVw5bSNrcvKDHthFVpAU0YD4pPl+GI9Jw7mvBmxpq0/oPydAmoEDAF/wBLel8OM9wsUhldRYHVVZiPiJ8EC5HIc8KuHeLQWbaCTbrE28sVfG8hUqlAugLTadbRJLsBa/whbnrHpjzJ5HHLFX9nt5JJYlIa9nOza0jRUMr6ipZNMEzM3m4EzPl6R7nuEH+Jq0ajuAIamw3IYSpnbUNidyR823ZDKirmRWVwyUl7oRHiPM+W429eeA+3OfNDO0tXip92YIXxAFyNMqQYEffG2DcYtngL5T2Q3H6qValMvTYtpKOxbSCQRB+HxAeIgwJDKDtJDoZXuK7K2s1APCPDFwIm51CI26EelFxHhFTMzT0FWUahYc5g+QIge3ljfgvDKp0aWV6dIEqXGr+ZqKjSbMqsqzeeXlCOV6NWqE6ZBKdPS7AVlbXpJAaNVreak/TFDkswHakgkaEJbxEHpNuWr7YTcdLDOa61M0y6U7uBAIGkgk+G8EiTB9RGKLgfC1GsqD440gybSZWw2BNj0wOPyVk5T+B877Vp/wDrq0k2KxJ/uqPthaVET+9sUfa/hjfxwUjTrpoxJnlqB38lj2GOfEOzCqiFHLSyqynfxMFkR641MpjyRjHY57UVdFPKUxLOssQokyQJMC8TI9vLEvRh6kmRJMDpvH1xX8b4c1PMJXpSjPK6pIMCIIgyLWtvier8IqmrVd6ZUf2mq+kK/iVtR5N03JMb4jyXRCMEny+wns7T72uSabVFOhWgfCobUWmI3UAX54rz2bpVmZ3NWahZosoE+itPztiOynEKi5dANQaie68LN4nceGADDXvpifLFdw7tDUp0tLUqmuio7ywsYncut4xKUW2NOXGtneoqgkaW36f5Y9wVS4k7qHGiGAYSGm9+TRjzGf2mS9xERSDCiiMFLGo4JE6QQHM+giOX2xrxgaQD3Y1d4p0kalJOu0AGQIIgX3wbSqB6esRHeOSOvxAx7+L064J/g6lRQKRWk9NzDMG5hiPhBP4/3tjVezorZMZqhTq1v5LVadY37tfCkD4vEIZQDYLBIx2yvYbPsS4zKFf6WrVT7fCQcWmS7M01YVKjM9UhQ7Moa4FwNSSB9cMlyKD+n3T8wojFY5JLS6Fm03ZG0ODEsWmmlajaqkbj8JQ8wZFj9NseZzhFRqgVBUIK+HRLLJ2AOyzMjbYbcq2t2aV3FVTTVtqg02K3jlOrznCHP8QqUNSpXp1NA/CDAvpE8i0/kL4ZpcTlNuVodLxPu6YDFGdNKOEJMPFwW+GZm0nC7/1dQqOq9yStpdmKNqNjpAvbrI28sJ8lnGWiEUiS+o8zvf6n3GPM5mP4emXUU2qV3nS6qzIqT44k6SzGw5QSbkRJtttDwSezyrw1hry9J2NMRpdgJDG4JAvOofS8Te57L0giGmAAqwqjoAOdt+c4lKfaCi1NajUytbUELDZgAfQRYCDbB3DeJPqAgBn5XsdMj1tzwkZ0ymSLao79uOFqumqRKEhaoBvBtYjrsfba+BEyNBKRFNYVro0ncbSDtB+k4N7cZtlyw1NPeHQAAIJIPWeUn1A9pjIcYbuylVA6m3MEcpEbN5SDPriPqYSbTg3/AKLenSeP5A9YLVUsphiImDpI6ExAYbT5e+ChRrItRaDsB3dJWKgCKmmWAcE2gyYgknlBwFl+EOKzVaI1UgdRGkyATOkqFiT5W89sfSOA5Tu6KTTUSJKkFhzjnBOmJONTdmedR6PlJyFV9LNTfu4BD6WK3gMwgGZA35nFTw7h1Janf1XKmCNPdPpudwYt8sF9tO0hoCmmWNNSdRbutICxAsoMSZifKMMuyvGq1WmVzLA1FYaWgEOCoYQebA2tthZdB5Oro+fV8kGzbqA5omqTIUhtJOowHANjbblOHnaDJ06ir3YZAsyuhhq20xytfePfH0FqtSf/APJ/XHKpxg0F1Nck2AWSTE7FumC5WB5ZTas+d8OyGip4KsMCSsqV1SsWJMEcjOBH4Ij0yhd1q0we7XTKsTfSbTJAswMWxXdq+0VStTFIIackElgAYmwWLgzeDExHPAHCMtRDhmUsxiF1QrDaY5MDBgkYmlLbj4L8lrmqsnOH5E0wocbqZ8pJEHzG+LLKsdAm5pjYfCx0ggHoOY5fLFBwtKdUsDRparhhpUkjUQDIsZEfPBi8CprdVIiwAkAR/tQPTGbL6eWX5JlvzEocGiX7A50rVUKdMgSDGkjbaQZBkW94vgr/AEh8SCZiDBcLTCLbmSSR13+cdcKw65XMN3emolOpMA7ghbBuTCYPmMVHG8zl+8/i6jae6WmANKMZaSIkElobkeuNeN0qZin+1oDy2SYgt3YBMQrqRAC2UH4QNU8+ZwHVzVDIUUWuV7wrITSXcwQJsCI5zI54Q8Q4+1aqXcllHwISdA8yo8JOxJPTDLtR3XcZWgyqaxAqFwAIDSN4mCZMf3ZwjyJyboZRajtnmZz1DNU37pFFRUaQyx4NzaCrETIE74mszmgr0KdELTWPGYmbhZOoETY3A54q+LcGp5Smid5orVfCpREY1NNySXPhWYM6lG28YQcZGWU0XR3NSPHIAIMmJEkKZUwOgmeuiCTjXkhKXF3/ANQXtDkmZaNZQGenUalUNIfhEFXgCOZE+gMYPdUo6ahJLU6jAUyBokIGDSDL2NltBv5Y79la5pIV8RvqDxIJO8kmCfK/njvx+tTdGLlELMjRpAXUggaQu0gkEjeeeJPJT4t7RpjCU4ritG2U7a66beCauyyAVvHivsQNh5Y3XidVS81CwaxLKrSIt+DaDEbX2xIUsyoYMjBShss7mdzNzb7nFBleIB0f1O3687/ljPnnkhTStFMOOGS47TQ77E5SmKjwolAGUaYiZEiRY7iYm/nhfx6uBmazabaxrM8yCASAJIAg/uMF8BzSpWJ6pYczcY41nJqVSFkPVDTPKdJA/wBmBb64bFl5xtks2LjNpG9CiWVWAsQCNxYjpNsZgqlVKKEClgoChusWn3xmGozEnkqU0UVmA/mOZAMAw5tuRY7meeD6jjw+JWirTFgYjxCJO4knrvucJxRc0kU6QwqaiAwa3i6+o2IPSDfBwypmxXTqpHoYWZ9SJ8t7DDya3spTKd+HoSYVI6FZv7HHicPF7D21f92B/wCJQf60EfvynGw4gsEaxedp/ScTTBRvxTidKjRgi7yF5nltJ98QqrSpsrAGoVYkggaIk+GOd4v9MM+L5SrUqAjSUUAKdUXi9jfywK/CmR1RyEZl1LeQQSb+GeYI/wAsU2zRFRUW/I64xxkGkj0kp030gtoUCdxFlteLze/lhzR7OZetkbMDUdQTVm+uNm8pMR09sSvFuFVKKqpIIeANM3MTaQCRFpHPDfs5nFANLMKQlQAEMCAf7wJAk845HbAdp0MknG0CZTsgGpkVXipTcHw7aCASDMX3M30++GI4caGaQCTTchg2qSsgj1K8p9PXDDibZdlC0wSgmSCTr8hPMzv0PpgKrwyq2bSp4aqEQVMqtOFBiQbjYAjpsBGOq9EXPZ7/AKRNRp5cL8IZ5HmAAJnyLfPEjklIbUQ7A7hCJInzty9t/LFt2vy5rZYVFH9k8EEyQSNBBANyG03/AFxJcNqaSxHLr0v+n1x2R/I04JL2KGGf447rTymXptRRyFa4LPJ2kcup3/Nv2wzL0qdOkGI1CW8wsRz2LcvKMTGTzPdZhKlQEhA7EC5O6iLxvPPljjUzD5moSz6WO4JOleYUWkRa454LlrYignJV0bdpnJFOqpjSbRtfxfMETgShx8NTpqqsrfjJctrkQSZECBBAAt15471andQldVIaw1CUbrDR4T5EA+owV2dzdGvXWjopUBfSxvqjkLeFiskcuXlgK3Hq/wCjSai7sruDcQ74lSXNRLMYbSfMHYnaQDYyMNKXChUUq6ahOxn9cdKCUKdJaQK6V2C6j7kxckkmfPGmQoqdRS4ki4j7kYLqjDe7Izi3ZtlqVRpbVqBQX26yfynb5DcOyrUqjd9OkkEHnBmTcbSQSR0O+PpaZY7WHuv/AHYX5/gRq1UOpNMQ3jWd+mq9sLBuLtFZZeS4sV55XTw0xqkSdKlgFPMRzI/fIdxnUZNOsmJs3xi+2kDkDAgARaxtgrM8Eak4OXZQtvC7AqLRY69QnpBGDuEVWfUHp92y/ikFGv8Ahcm/X9xgOU59nLhFWgFUoZhe5CVBAD/AwkbG8GN+nPCbtjlkbJ06hQrUFVV8SspYhWBsRMAAYt1oD+pPmv64jv8ASBVWaSAAsCXJEGBGkCQdzJPsOuGkuMbFUreiSCGDLC17R8ogWx9CbgNHiCd6so5RYdYJFohlO4UgxcG5vc4+f90QAxsxEkXE23Hzw54HnazRTorcEkgAkNbYwJAG9uuJYU+RXJO471Ql7TVEpZxaSMQMuO7LtYs8ksT0AJA3/DjbNUabitU7xWfwG2mCBBYmBBMkwR7k4K4tlK9HMs9aiQK5LLpI0EwAbm0g8m69MKHy+vX4QgAFgAQSfhAgxBYgenzxWTqX0K/0W7GOdzegI1KmkFd1vvMhh1gT5C+Jc19gTIG375YouE8K00y7EwwdTyCiw5898SusaR6T647GlujRGTXQwytFSwYjYj74a06hUEC+uw8zO09cIsrWMG9rWw+yJYhSsXmdpkSJ63HMeeI5lXZbC7Y84Llw+YQG6qsm8SduXK2CalVkqVCoWzIQxEkTYx0sd5Htjn2ZSamkn8BH2/7sFlBrdSdmhtRiyxeTaLT0+uJYutEfU/vs2ytTwL4vwjkemMx7kyO7T/Cv2xmNNswUQeX7Y0FI/msDz8J9P6Tgun/pASQBWbfz/wDjx80NO5uN+n+WO9Kn1g3HLHoP0WP+gjlkz6cnb6md6jj/AHjPypfngnLdv6YH9swjkQ5A+VI/fHzWq51mNAEmAaYkf8OOi1jzNL/7S/8AZhfxoLo1JJ6Z9k7JcaGadirM5QiZFjqDHdgOYP7OFmYyCtVyzVF1AZenzj8T9L7nfAn+h6O8rbTFKYWAf7a4t0+2Ds7U09wW5UEG+5l/nbGH1a4QaiHAk8tM7ZDJU3r6ghCKt7k3kQCSZ5emLTL6Kq6Sq7bRYfqcQOSrsGIUmCZJ5dCByJiTh/w99H+sMHaSPLqPX54PpnUEmQ9V/wAjoMz/AAhEIcIBEjcmV5xO0b4W5vjQy+t4liTp6TYXPIbYcfxQqKUgkWMmRsev0+fLEXxThT1KHdBnFQN/LDKvd1CoYhSSZVyNRk2LAbWxZ1aIxf2J+HHMVKFZmuFKsZ+KTcxzsDMDHtCowRu7UFmkDnsuoAD+rzPTDanwPMU8voVhBWWEMGJIk8hLT9hjhQ4PWAAFIsFEgqs+LqSRvFuVvXEJtOVm2E1GDQPlso1SkSxkkgagCJHU/wBJ29wQcLc7SIfmu5PmNsV+UVlpujSjvuDYAwYJABt5QcS3GTUDlTpc+QYATzvTW2FtyehscrlsDzDmsvdk+BbyZ38/QHA3ZOjGbQG2nWbWuKZ/PHfJU1qk0dWhSJYgNHMcgeZHLacE5DhJo5lamtGTSwLAmx0EXDKDc9Jxa+MJL+Bz1yVFOa4n4iZtcn8zhpwauApmBBO/SZ54nHqg6Yq0pkCC0enLB9fKTRAJAh92EDY9Ab/pjz8aklbJSp6KdM4loZQfUfrjrSzVMbupPribpKpoaPBM/GhOreR/qp2tjxeEg/61p9G/+MYuLxRVNmqc/Ev+8Md1zKnYqfQg4lcrw0owcVTKnZgSpGxBGnaMe5zLVe+76lVpUjuQwJE+R0iARuPXDJg4LoqTXUGDpH0/LA/EqtFqL6lR4UmBEsBeB5kjlzjC3OZV8zTJ7xJ2DAWVo2mLg9J2jE3ns3XVTSqV8sWSNnioOlivitz9MNd9HKKJyvmtVRi9PuyTq0gtYH+kEzEc/P5UvZ3Md1k3emoas1QQzQdCrEwZBsIsDecSvEK+ttTuSSNJMi4GG/Z/OUu6FJplmufESD1XSJuIEYZ3SaHbW0xn2i7Qmu6K9lWWUEfDKgSb84Pp9cKMogltPNtXO0AiY23Kn28sbca4cy1WKy4cgqwBIHI6iAQALjp0OF3eFEOsrawh0EjlYsCBPIjkMBpz3Yt8UqXQXUUU6OZqSPEpooOZ1EAn0A59ZwhqZYCgDzYgL8pP5Y7ZniuYakyBVei0GyyV0mQRBkdNtsC8TzAimAwOlSDB58/35YvGDVIpCSSbZvklhT7T84+eGeQzMLPxLzG8T9QfO04ncvWhr7dJj74OymZpl6S6np6mIquWVQFm0Xt5nBnh5Wjo5qdopqXFjl275TqQjbmRsw/xRt5jBT8V1CpUpuYcgiRNoAIINuszvfEnlc++rSw76irEkmIYKYJDC5t674cmAr06WxIKJYEeEW1bSCDtiHtcNAyzU3yH2T4qEpos/Cqr8hGMwuWqIvvzv+mPcJzZD4nz5OzNUie7ceRpvP2xj8Jqr8NGpbT/AKt73Plj3GY9mLbdMaUYxgmlsYDgLsSTRedRuUbaB5dcdf8A04QV/lMdTBT4Gt/w4zGYztu+z0E48L4qyw/0VZWojVCUdYWnurD/AN4WkeYPvhnn+EVKgy501WD0hTKqCpBBJ1EkQBBIg9OeMxmMubczzFkalaO9PsexVVf+IIWy6FVfcyT9sGDs9UUjSKkqba6Sty8mH0jGYzEkhHNy2xlQp1goUq/mQn5Mxj5nG44ba9NyAQYK8xMbepxmMw1C9GVMvVYjwsB1INsEZoFVhEPlafc298ZjMd4DYmTJsranp1GAuNKzfz28zib7ScBqV372mtdXWyzRYiOlm9b4zGYSuLtFVOwDKcGzCL4u+1cytFx9iJ9YwTlBVpvqcZhwARBp1dzzuek4zGYLSfY7yt6Aa1J3zAc06gQuvxKRaRvtigzmfTuyCyAyCAWUTflJvjMZgrEpviJLK7X8O3Ae0NGkHDusNBADL0IP4ukY5JmKXLNH5/8A5cZjMV/CjVWw+87boITOUeeZPzH/AMuD14tlGpNSq1NYMgHUoIn/APkM3uMZjMNH0cV5BLK2IcpkMprHeVVZDv8AzVHv8XW8YZcT7HcOZD3eZpq/4ZzFOCOlz9cZjMUj6WK8k55W2mT9Ls7k2k1MzB5Q6G/+9jal2ayYsM4QPJk/XGYzCr0/+TG9x2M6eRywphP4tWUcmZbf8f2x0ydDIo8tUpsPNr+x7yx+Yx7jMBekivJzzSCF4hl6L6qFemVn4XZPvqk+v3x3zNfIZtTL0qdQcy9P6yYcfX0x7jMOvTRXkR5GyezPDMlOivTy7qdqtF0V/fSfuPnhHmOy2QJ8NeB5G/8AzG+MxmD7LXUmFT/hpl+BZaldMyQQZE3g+XMe2Fue4oq1nVqxYEqSzXAOmAd52AkTyxmMw8MFv5OycsjpUMaecpEAl0kgfiA+k2x5jMZjvxo/Z3Jn/9k="/>
          <p:cNvSpPr>
            <a:spLocks noChangeAspect="1" noChangeArrowheads="1"/>
          </p:cNvSpPr>
          <p:nvPr/>
        </p:nvSpPr>
        <p:spPr bwMode="auto">
          <a:xfrm>
            <a:off x="63500" y="-838200"/>
            <a:ext cx="2609850" cy="1752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0" name="AutoShape 6" descr="data:image/jpeg;base64,/9j/4AAQSkZJRgABAQAAAQABAAD/2wCEAAkGBhQSERUUExMWFRQVGRoYGBgYGBobGRsdHxogHB8eHh4aGyYgGxolGR8cIC8gIycpLCwsGyAxNTAqNScrLCkBCQoKDgwOGg8PGiwkHyQsKiwsKSwvLCwsLCwsLCwsLCwsLCwsLCwsLCwsLCwsLCwsLCwsLCwsLCwsLCwsLCwsLP/AABEIALgBEgMBIgACEQEDEQH/xAAbAAADAAMBAQAAAAAAAAAAAAAEBQYAAgMBB//EAEgQAAIBAgQDBgQEAwQJAwMFAAECEQMhAAQSMQVBUQYTImFxgTKRobFCwdHwFCNSM2Jy4QdDgpKissLS8RZT02OT4yRzg7Pi/8QAGQEAAwEBAQAAAAAAAAAAAAAAAQIDBAAF/8QAKBEAAgICAgEEAwACAwAAAAAAAAECEQMhEjFBBBMiURQyYWJxM0JS/9oADAMBAAIRAxEAPwAzj3Z9KhLo0rUYTBPgaOYEkfDaevUXR5LNtlXjQRotzCn6RN8OKvG1WoyVVDshKMPDMggRYk6Tqs0eVjbHdeK5N1AYsnkfEPYmD5/bljysc3HTNE8PLaPF7RUiguS1/CfPc87Dztiez2c71yRYE2sTz87qPXDDO1coJnNCBsFUAn5325gjHHL5nJSgD1HLEADSoEi8G3Q7dDgZHJ/qVxY0tyOnEH7mjAH8yosm10TaT0Jvbzx27OcBcLrKmWuu8016wQBrPKQIHqMbxRau7krUqRKqyiF6RvJnYdB80OZ4tX/iF8TNVVrqCSuqI0QGiFM2EzFz0WEUlRaVy6GfFu0DITRANBVjdvER7b26Hnc4RZbI1q5BC6KbHws33EXJ8wI/vDFBkezxd+9zLd7VJkqTKr62hm8h4R0OHTZf+kX2J9uvXywjf0Mmo6E+R7MUqUEjW0zqeD7hSCv3Png+uuq7dB4jv6dcHplAqyTYC7MRCi/PkcJs/wAeUGKQ1kX1uIX2WxPM8tud4nKLe2Ds9agF8QEgCSzeEfM2A/XAWZ4nSBhZc/3RCjlvEm/QEYXZ3Ms5/mOWYyAB4gCbjSq+GQwHwi4Zsdv4J7swFJTsWMtcmwE7XK3JkBbYCilsaq7ONXjDkGAFiRAEmYbmZvqRlkRsMD1n70Qzs3QSW6wYk8oYRj3uSJ0rJkiXM2A3iw2jkT5453HOVURBgKTfltc+XI4bXgN14MiDNgZMCQDdlYjeQCQ0/wCLbGhqILSJNjZiTb/BzAk+LHNV3EkHckTbym3M/fHAdFW3MneOfoPYTaOo5HcmdXzyhldSSytrsoibzu1x4jt5YzOcaFamUZCq6psq3va5ewn93M8loiDpkcyTf2MmY/cYFoU9M6iG3tHLzHTFY0K9jWlnaYvffmp/q1xab2jHqZhGEa1NhzggxuJjnJvgC0eECOc3/PbHIUVkkE7TG4P798JxQ3uSHtNIl1s1ySP9ogEjlqKj0XfBtLOVV/GrqD+ITa43+KLbTzHXEvRQqZBg9Rv0/fngylnnH4tQ2KkD6Hce2Jyi/DGWRPtFJQ4jTsaiFAdwptyBMGNiY3Nxzw2oUUdvAQ1jAmG5bWnn09+eJTJ50uyIQAWsDyJvHpc+d46YaVctFiCpEbdJ69YBAPnOJttdoaovoZZ7IbD1jUL7bSN/qcAvwsOoV03NhyHpG0+V8b0OMukAkOv9+TzjcmY1AgC9lOG2VzVOtZYkiyN15wefsfYYZb6Z1NEtWyT0jAuBYI5B9lJ/d9zjrlOJ+PwsaFQbgggz5bCSORib2xS18iD4SJHMSJHp1wDX4ClQAN4lAgNEOvuQbeRkeu+HSfkfkmqYZle06nw5gbrpNQDcHYOAdxMz0nrhbxPh9SgVdfGoM03SIYb/AO9FuQJwtzOWagQH/mUiYB+E3Gxm6sRaDI6Ho1znaumjCjRoJVpVEk6pUMZgrGyuOhi5FzMkxi5aYk0obj0wbjeZCVaVcfDVlW8jEEHpYxB6YCOVVKciHfSJGoE6is2HS4B6HFIM09PL0mytNGy5WYYamHO62I9vPCb/ANX1WJHcUZEE+D3tPlfn5YWUFfZKF1pAfDHql6bVCdMw4JgKACvuSNOGfFuGmsytSp1KkRdVkR7/ACxsO2NUCe7oARvpMT5gEdccqXaXN1nJWrpAGohFC+Hfc6rxHM4Ol5OSnd0e/wDpTNcqA92Sf+bGYbUMpmXVWVq+lgCJrgGCJEjXYxyxmF+I/vz/AIaZjstTe6VRTPiOm6hpudxHxG0enIQpzXZCoqiKmXKrJB73mdpBHLYeRA2GOmd4m6p4qFWxYyupvQwFXltJIv8AJFnOP1atRUWlVOpgsO2gSBJHOANzawgdDjWoORkU2kaZfsyqt4q6u1xpRWf6yAIE38rYOqU6VBiaQZqpIgtso+2raJFgB6HfiGcGWp6Kcd44mQDHKSJmFkc9z5C6nKUKleoKdO5N2YsdKDnJj5nnsL7822Xgr2wjIq9Wp3VEa3aZcydI5ksZj/HuYAHKbLg3ZhaA2ExdyNxvYfgTy3PM8gdwjgNPLpCtC2JOzOw5t0H9K8p63LjTMSJP4V6ebR+/U4VKwTyfQG+WmLECOl/aMLuI55aAhrudkWPaTyH35A458X4+VOii2t+bgA6Y/CgYwSOZJi3M/DP0so1RoAlryxZiBJkksZaC4WopN1JI2wkpJOl2CMb2zXO8SetBZgBI0gbDmCLfEDoYNJm/LBNDs9VdS5/lpBMRf+uw5KDrInkxGHPCuDLSJbSKhizgW3JYKBZRPT8sNaOcJqLIMXF1aJIIH4djthON9hc60hJwzhVJVBQXO5N2kbgnnBHyKnnhf2nXxU+d5/ftfDbOA5dmgeEyVmfSLX/un/ZOFecqCp01AWALf9SjriTfjyFfZPVSPijSIKgXiSTt1MTJGNNN/F8KmIEXI9ve3IRjoguZb4SseZWSfS+OZMgFuggeZvMDpb1tjhjUUhsFJES0yT9L7xHvgeqIiYUDYC30H5/XBbVjA3a+3OeV9jFuvyxzpcPLSVEb+NjHyt9r+mDH+nA1Qk2ME9BP3ixjA1JAJtp9b/v2w0qZUQZbpyA+2A8tlkho1X22INr2Ixo4SinZPmmwZ12vf6fO2NtJgyLx03wS+QYiQsgQIsPlHP6354Aq0YMgsI68vLlv+WBW6Y39R1tYQev7+X0x0NMfPp+7H9cCkk7knp+/l9Djc1jI/fL9cBxfgFo6tXCaSJlSDOxmxn6Y+h/x6KSzAaYna3oPsMfNspGuapIQj39did/viizGeaodC/CIOxvFue/XE8ioeOxjl0NappHhLE7bCxJG+wBI5HfG2a4c9Jj3gBnYyNJNtzyEgSTeFIGC+y1M96IsFUz1uIHmbx6TixsykMuodCDB+YwIQU42M5uDpEnkONFYV/5iWOr8YtY+fXSfEARfkWvdiouvUGXcMu/76g36jAnE+Ajxd0JOnxIRvN426AEz5YS5DiLUn8Ij+oNPiO5J2uJJLwIkKOmOUmtSC9q4jmvk9R8WxtPJh0IPLywgz3BTQfVTQOojUjDWI6iblR1+JfMTFlQzFOspKi4Hjpncekb+RtM8jbAuZZdBnzg7H35gg88Ua8o6E30xE3adl0dyiKi207i/WwtsAfIWFhgunlctVHepQuBLBWII9FO4vsPkbYn+K5XSxemsc2Xre5AFvVfcYFynFO7cNTLcpG4idr722M9cKm32VnijxuA8GSyYMD+JHRVKHzuGOoGf3fB2Vy+UQbZgwPx1KaCDvPiGPeJj+Io97QIDvyltwOikQxFvbyvL5bNVnB8ENTIBliOdp1VRvf5HFOF7Mjl4bZWtmspP9mv/AN8/kY+WMxNNl8zPwp7uk/8A9+Mw3D+CfEUrmK1QkCqyU6YL1qj6GYLeVvqvIIUQN564KyufCqaukK1T+zQmNCEyFkbM9mZt/pjXjWYRqhy9Mfy0YNUI/wBa/IHyHO5v88Ja+b72obkqk3B35Hz/AMgOmLvaEhG2Fg1a7+FS1RzC7C3kNhYW5ADytfdnuGCjSKyGAMs0AB2FgZ30KZAHPfnhd2Y4QKYLPeo4GrqikSFtszDeNhpHM4pcvBgxIBt5nluPhH3HliN2aJOtI3oKWYRuR4V6eZ6fvYnCfjPaM6TSosWBtUdYGqx8KNMKN4Y+FiNMgNqbTjXHFGqmhgxFVoIAkEBdvDT1eFmG0wT8eAcnw9qmokMtJDDNA1STZbfiG1iRaRvZW60hUl2zOC8HfNP3aQFHxVCIUQFiFINzYlCPAyyDBgvqDvlHNJ1XTbxKZN9mn8Q9bjFjwbg1Kmiqi6WQAyN/Q9bjCDjGWHf6KqB2cG+oiYkqBbw6jIInlh3j4xTJe5ylXgRtk1au2sagV8rkEDmPPl1wRT4TSJsNJHwm1iLgjSs23nGtBPEJAnQJvP8ATbDfhYBqLIAN/wDlOJqKbC5UL2z/AH1J1qgCpTIJHW4GoevMC1gdiMLM1kh3YqJYq8Gx2ifluD64a53IshWHhxSAMCQYJT7RywHl6zaTTqgEVAYYW8Sja4vNsJNW99jRf0SdT4iQAQbiRzNj687eWNKp8RgzJmZsL2nzifp649zL6d/2cDcHp964XZQYO+0X53NyAOp+ckrVlW6GXDaIIDVJ7vkNtXnuJExz8rjDh3Rig3WQDAMAc9rRHTBr0gUCjTAsAdo5f5YDq8LXVIUH5D7Nib7CmL+0GWolQaL6SzfCzSoHqWOkCPricylBhq2EGPCZn0vfFTnuHqIkFR01Hz6HbAORyKXB6/1ti/vuhFjVnmUljOlliAJ+uNuJZFCCwaKm0i3sw5+u+DqPD1iwPux/XGNlwAQFWenO/niLk3PkUSSXEh6oOo2Mjcfn6fvY45aSDEdQDz64o+O5SwqWsYJ3G0j9D5HCPXEzIOwH3t7RjXGXJEZKjxlBt0xU5ghXSBEKAZt88S1NOeKUAzJYNK3m23kd7xiOXwUgw/hFFatQK4I3gD/CWMmNxafWN5iho8Hpq5iZHRhv8sIOB5Y/xCMbhgwHnAcn74scs4DRYXiMNjimgSdM75NDTomEliTG9xO/p5YVU+yz1tdYsqvML4AC8HnEQJkDnIn1d5LM0w5pu5DPpZfkVI2j8P7vhnRyCjUFqNBm9pB6i2/6YusaZJzcT5a9V6dQMh0sokk7Rt4jtoF5G7EAYeZTMLX8SiGF3QgjyDAG8EdfQ8idO13Z8ZbT4iUYEqxALKwvMRHnt9RhRQY0HJnQyXHMX3nmwIiSSSxJ2sBm3B8Wak1NWhpnMkLAGFNgdoO0eo5dNjiWz3Ce6YuosD4xyH94dAfofeK1c2rqWGxMOpElTEmZE8/l5ggcauXLW/GAYMWYRF+UEbj0w7X0NGdE1wniHcMu7ofitcb+I7Q3UD/yXxzIFCM1R0uCNNSn+GpTgSDy+Eb+XUAYTZrK93U0yVQyVJvpI3B6kbekYP7P8dCt3dRonbbfcgRte4sCOmKQbWxMsU1YPTynDCARW0gj4SRI8jbcbYzBdfsipZiBTgkkfzGHPoFgegxmK3H/ANMzb+iY4rW7ssiHynaSx8RAOxuB5COmGXZjhgIZyLIVhY+JjYDnYAaj5Dzwj0tUrtpv4tKj8Uk/nM+46Yt8lRFMaBcIIt+JvxNtN7AdAMDK6VDY1SscpBXSd7s7Wg9eW5/KeWPOJcRNNBp/tGU6YF1XrH9XTzH90jGirplqhAC+NyBueSjry9THXE81ZqrFmuWYAXBBEiFEGxBEB1KspHiB3xOP2HyEcL4d39ZUQwDBYj4Qp8JIgkSQYtGrTJHhtbakoULWpo9E+3ebmfnjjwPhgo6R8TlgXe1zIwRRr6SsiQXUG0nnHuCMMlSJTlbHHAs4Q9YNcCoQPSABONuN6FMsupSDFpMyJgxa5+vLGvDa4qV3FhaLDeOvtbAfHq57lV5736ah+mKKXwI18hEcxNUGIDJIE7TB98MOH1P5qyP6vsfpgCgoOgkb0x+WDshR/nL0JNvY/ricbseTNeIoQ8AzCEGbH+0uPn9hgLieWnLsDtLRFtJJo39t8MuKVNThoI1UwY9WB/Z9ccaRIp2vAexE/wDt+xHXy9cLLthT0RGZBZSSPEBMR+998EdlmAWq5UbqsRsGkz/vRf16Y8J0nqbDyiN/354JyPC3DF0jQR4hPM3iOk3xjT8Glh2QpANUF9IP4rEzz9J5+fnhVxntItMFafifrso9b/T9kjimcNOk+mxJ9YJ5+36Yiwd/XFMcE9sRs0z/ABKq5lnJ8hYewH/nC6jnHSYZlk8i364NqphUKRna0/vpjfjSaJOTKXhPapkP8zxLtIsw9RsfaPfFKldXRmXmJkH2/W32x88p0z+/3+WH/ZPOBaoVgNL29G+WxNvliObEu4lISfkqFyiPl6ihiSyl/HBN13A/DJjzgY+fK7GAb4+h8TVu5dKKkM1oBEQdwJvfpyviMUqDc8xPv+ziWKVIMlZzG1toMe2KKnUiCb2P2+2EFOsCHtNrHpYYeUlAJ9DA9sLl8DxGnZwnvln4ZcD10tPtfFlSM8vfEpwajD0r76m+asT9ftiuy4Hl8sPh6FydgmZp6KtGpzkrvyt5cpY4p6AAm1tycJs0g/ktyFUT5SIn5kH2w/pKPhW3nzn1xaCqTIzdpE12+YnLIOYqNAIH9BJ++2BuN8J1qgUeKCRyJgTFiCOfMb4f9oeHtVy7/CxQ6lkXsLxHOOv6Y8rUhrp3n4v+XCSVvYYypaPm9LNNSqarnqpsLfhgSqdQtyN2JkjDtF1BWUyrCVPQ9LG3SPUcsedsOCxNVQIaziOtuvOBIETGF/As2A3dMZWps0AAP1BEC5gQAQCFubnEunxNKdrkA8UygZWUwC28m6sNiOnQjmMSOZOkDwQ6NdlF+l73EgbC4I8sfRc9QsZG50vPInZr8oMbbMOmJHj2UKHVBuNLH1MK3/ST6YfHKnQ6aapg9Ptg0Cd4HPGYj6uddWIjYkbHljMbvx4mP3F/Sq4BkRqZ+SuUT/GSST/sr9wcVGVWGMCQkR68htafXcjCvhVAL4eSEk/4iSSd+gA9sOKOZCqzMLLLte5OwH2HrHvhm+ciiegbjuegLSmxMtsAT0kwNUHVpJvbpGN+AJqqK7GYJUWO4UzYgERGmCLeK53wnVDUYzd6pg7XJ31AbrvZgSIsRYYquH1k/kBAAADPWdJBnz1SP/OC61QXpFBla3iX1H3xhYeH/wDcST7n9++NadWXEjmDb1Hl0xugFoI+NTfyk/eMW8GXycchm9FWswMMraV3OqVEestH3wRxeoSfEb+Ef8M/PxY45zhxWtRClSrOXqETMhZ2sNIUH398CVM2XufxsW9BYKP90LiW1Gh+3Z0om1PqaY+w88FZMRVWD1+2BMot0j/2h/04Y0csdYvG/wBji0eiUns1z6iQf/pr9GHP1GNckuwNwS49j3Y3xzzB0qB/9MH313xxy0lRc31R5GacR54nLsaPRH1Mx8iQfcBo+k4c8HYgVNRkBhG1ucRzGx94tGJsVBGwN13mwhr/AJe+HmUy4bX4yLrtbdAY9tsZEaJPQt7SG4EWM2jn/wCI+uE+WyGombDn+mHXEqRjQWmxMzNwf0+eO9Hh6Kq6p5aoY++K4pJP5CTuviKKoA8KKoHONz6sbm+OGXywLQVBBI3w3zNBZ+HmeeNeHUJBgXkkXMjfb/xjX+VBLSMywzbuxHxfs8VUugJHQXW/Tz3thH32mIknlPI74+jZWlEiJveSSIiNvTErx3hnd5gsosYZbbE7/I/lhfehLotGMl2Va546WcTZC0RHKeuIanXllJAIJH54oRwobmq5IUk3sTGJxRDpcWIjpfVHLbYzjPiS2WkwvLACk56xy38I/fuMOGNwP7pv/s/bCHK0z3bydgAI66Qfth3RALc5Cnb/AA/v5YXKtjJ6H3CV/m0gdwD7gq354rqKQbj9/liY4QJq0yOQ0kWt4SenOcVFJBO/Kbfv74bCtE8jMzxHcNe4M+4HLDXhtctTDzfQD5mfvcYTZymq0uksJ67X94wT2dz2rTTb4gpB8xEfS2Hup0K9xDeN8TNKiWCEkys+ZBub42quNdMR/V/y4U9qFJY7xoICmY2+U33wzzA/mUvPVH+75Y5t20BdGZ6gHQqRINj5/sYgeKcO7p2BvIkE/ERyub+0gDoZt9ErUZR/8JiPQ4le2D2HhEpTm45Tfl0MxHz2KZ46srhlugXI5wZikHaJju6sHfo2+x/6jyGFnHcmCjTNgVfzU8/lDeRGOPDc/praX2qAK0W/wm5Lm9pYLZjAGDs9n4Kg3PwMeomxI8/zxJ/ZdKnR8zqcLqgn+XqufFO/nvz3xmLCpw95MMIm1+XyxmL/AJDJ+2vszKGAOpN/njhxzNaERJjVLkkxYWEsRAvJvAJXHWi+484Hrz+mFfEqgOYZi3w+FbkTpMGIItOomx3Jx2PbbZNKwvhFI6i7crC+xJvbUwFuhjxGInBnAKjmqqaSFSqTMGCCGtPkb2641y9DTl15aiGPnJ/ftGHvC1OsEm17TJ2YC0enPrgcvkdIfM6gi95BGN6bxcAnrt+fv88CMAzAeY+4x1oHVMiwIO8D8W+KuTohVs60eJ6nCqpLXiGUG1juR6R5+ePHqr4ZpXYwuxJ+X7GBqFVRVp1AUWCNYABDSLODupgQY8r4z+M7utUJElQypq2NyWECQNgOmE5sbijekZdPw+Da1ja3qNvbBuVqfzQOU/kcIqWeVdGqoizTW03kgcj1wblMxNRfU8vKevpiykTcWEcRYCAD/q7Hy14Fp5rSk9Ne/rTP2xzzdQhFgEeAc/7+Ai00mB3IqRtO1P8APEpS+Q8VolalQhR6qDfybzvyw1y1bT3h/CdIYRzNIEHyuNuc4RvdUPKx+h/zw1oGFqx/cA/3QBjM9FmjTNOoJUQBvaOv/nDB8qAqg6WPM+5+VsKM8fF1t+Zwz4ko7qFiW0qPKSfp+uBELVCzNZkHw01B87T/AJe+OeUrVFuUkTe2ofS4xQZPgKhQWUhFveRq6kmL/TDLI5KmRKowE9YHtfGxenjWyHuu9CfJLTqDUoE2kEC3y3B64QccyzBwSRdQbTbyP1xTZjhwo5lTTJCVdQI6ML/Xf2OE/FKc+fhxll8JUaI/JWd6VGAoFtQgkC8RJN7csSJpDWkfCSP+rFqap8ABixE+RX/LEZUptrp+TD5eL/PDYH2Ga0Yosw8p/wCEYdZExUUdQfthVRoyGa4hY26qD+WHNBCHQyIg/wDLg5OzktFVwigO9QjdgBfyQxGKePYRb9+mJLg9b+dSjntyuVbFZUBjfbyxTFTRLJ2evSDAAqHURa2/zH0x1oZQKSFpaTvYiT82nzxmTcCbE/l6+2MANStqFPVpQ3LERN9IAsT1PKR54eVJiLaO9bSVOukWAk3gxzMeK2Obf2iX218vKOeB04gtRJuVYupMcgpIO/U46V0msh3nVz8sJysbjQVXY6Wg8j9sIOLOWqtMRDLB6SI+04cZgWP5en64T8RqG1jBg7/ocLmehsZF8QyOglQNiYPhFrxckDci9zta4wVVbvFDsYLrBIEeJSZgHkSCb+WCe0NEhgymBdbEjnI+G558x64WcPezqfwkON+VjuSbiOfM4in4NXcUz0Z5ebkHmPP54zGz0aRJuN/3zx7hNC0hUa2ka72lvlcT7flhVQQuUEklmANje9+bKedxBvhrxFwKLkHfSnnEyR5WDYS0dPiJJAVWuJJBbw877k+wxtxrVkEPeO8VRVCI48JAN4PmdoIEARIMnoMbnhGZrBai1GpUIJJYgHnfSpkzMcown7NZdDVl6YqFVc0wTClwJVTO+0xi0Gcq902u9aqCBTBQAEKYvqgKBc3688c0odFKXQp4rmK6ZnL06dZopohJ37xy34gDBsAL8ifXFplAGJVfDO3z8+mPn3DKgOYZGgspYAyOYmLb7zh1wrjQ7tSysbnciLE/bz8sc5XpgyYXFWhhxc1Mq61KwWol11qphZtDXOnqOpB8sT3ani6ulM06tQNJ1AEXlbMXWJuCIN4iZxVJxRWBhDBH9SxHyxMcTy+WOaUMBSXSdS8i3xLJUWtuQJiMBKKdoSLvTWwCj30pUOoKF8TyDJMKv+GwUX9bYL7I8ZrNmEepUAQ6mKk2CgR6AyQfng6ll6ZpSWMpuUMqbHdgYPpvYTGInO5QrUUuCKYMEA7E2ZbbCQRtcDnisV9gfy0vBVcS44arBlqaaQpwNvEQSZi5ALWuBt54845n3FCnoPhZ3UsPMIR7QN8Ia9MIygzog6TeFMmxkmTeffHi1DUSnTZh3dPUSQbsTt7AAfM4WUEnYsJNqqOy1GTSlQECQeVxBEj5xhhlqrsH0iNLS19hp/7r4UcQzhLrEAAEAeRsPqPbBuTyaVKmg1YZ6Trq/Dqi2rmV39432xNxtWyraWjK/EgYK3BUkHlb8r7+eHPDeJipUoqxGousgbi5OxvcEYWV+C93S1s4mlA0kFToMTYibPE4ApZ9KbSBaCp6A2MyLmCPlOAoRf6jNaK0dp3bOtSRh3Ssq9Lx4uoN7e2Nu0vGKtJUFKqVZnIOkCYi02ss+XTEllqwVVrAwO8giNtz8otGD8vxFWzL0i2/w9GsIX3Gw8vbGpSbtEHjUUpFXneKN/DZarXMOCC5kaZKkEkiw/zxH57i9VmkIsFTHi3ALXHKIvhnxVG7h1p6iFWdJ3HU7XYSTHtiay1VVRXJJUqytDXJ2gjcA2uMSli3bHxTTRQcLz9R2YMi2OgSxsZCyDAF5O+FxprTrolY90QZaxaD4rCCJmRtgzgfFihITQG1TzgKAOona3mTihz2cHf0qqqrsaTAjSGYEEGPW8enrjC8jhl48dM9P8flFOyJoz4lUkgGGOmBtAvFpEGJ54eUDGmOk/8AAcb9qtWZpK1NQGBJhGidNvEBaYm1+mM4L2bquoJaCwJVWlRMbH+kxMdeu+NElyVoxziotpDPgtea9EAmBPQbButsPO0XGalCkHVAxLhbtYAg3OkWuP8AxiKy/FxlHYMh76dJDD4V/qHhmeUavvj2pmBVVqgZ2a0qSpGjmQrLBFtxhofBEnHk78Fr2V4++Ypd6aeldRDHUCtuYB8U7giPfDDhOab4TVVtzMtcEne3XlbYYgOx/aCnRLB/CrzKqOc9OkfLFXT46wp027vUrCeYIM7EAHyMxzwLfPYJxqOgDtfx+jl1WgWZ3qBT0VFLltZtuWFh0E25kcJ7U0jUWj3jM58QLxBkRAM2NiY58sfP+1WdNTN1XdSpkAAzaFAA8QFue3PAdEhKYrK2l1qAAEjkNQZeZhhcnyxX214LRhcdvs+0V84DA1W6Tv8AXEnW43V7qsAVclmNMjdYeIvYqaYkWmes46V+2wZYX+1ZFIBViFZl1XOrYWxNZxzSSmgNr6o57fc7+mEcTPF1LiHU+L1Ksq91IIU7SxuJOkXtHIQScCcKZhXuCUqAqbEAgiRExF1EAbYK4Txp0ZKcK1OqwUB7G5jV4rgSd7YX1V7vMAgDw1BJ0qJhpk87gGxPPEYrbtGzJxWkErx0IApWStj4Z2tj3B+a7Oy7GF+I/f1xmJXAhcgGtwdqq6VIs2q5IFgR/T/ewJU7NVER50rcEmVawkk2g/MYpOF92oJeVkgBlMA7mN8CdqM8iUlCt3gqMKZVjq3BIgA3MjGqDfSIKTT0QQzbJUkaSyNKtcA6TY+fvhpT4W1SjWqkxUABCJMaZkyNth8IAFsa0KGnWCJ0gDS0aoNyYiSxFuW5wZ2raqpoUaTEDTpMG7dF3nTLGB540XckkVb+NvsD7Liaw1E+Kbz77+o+2LPP8PoKlJ0potRqZaRI1MAB1iec77YkKPDdNOoS0uoIUeIH8LQACQR8Q8t7yMW/Bco1XL5d3piUBADkHUN5NjBI/fLE5q7oaeR0kwvJMEUaGZl0hvAW6f0kzE+cdDiI47lm/i6p1Sbv4rxK2E2NhYemPo2Wy2mJChpsyzPp1gRsMIOP9nx3qmjPeVi2osfANuQFh4th0sOYSmkSi1yJbg+ZeSq2H4gSQB57W9d/PAgpLUzQVmBptVUEk6QQFMnyEHDXM8N/h+801NcstJSALufinkALiPQTzwmyPC69erqp0ajgEnwKTfbf2i3TDQ/ZsdKkihzWRXvSCFZCBIDW6iCDaTsRifzVCK1SwXxWA2gAQL+UfXBOfrVTUkBqYJgyCGWDpuALXBnzxxfI1WOpQagI+IGxIOwmLxBv+WH240TUKbZnH8rOlxF9z52P6/LHLg+QWo6qzMpcmHFytiJjcidwME5hdVPxSpQgOCDIiYt7/brhp2Py5bM0WCsFBaZF4J8vQj1BxGMnGFPwUkk2e8a4UtCjWbvkKsqJALs2vUoO6jTKgmD1HTE2yFqaIpk3HLkDziduWLP/AEhZuKApsQC+YZtIudIGoauUjUvzHnCPg2V1VKKRfW15iAqkkny03nDp0kwY+3f0BJX10GhYcqoJg3gbz7X5450uHCqCxY7KJK7wNze3LG+QqFFKnZQQPz+ow1yqqlOXAKgKSD0Gww0H8mjX66NQi4i3JMwdmXvai00YlixCqApmZG45fQYT0RMnYSDp6f5jFTwEmr3tI+EVw5bSNrcvKDHthFVpAU0YD4pPl+GI9Jw7mvBmxpq0/oPydAmoEDAF/wBLel8OM9wsUhldRYHVVZiPiJ8EC5HIc8KuHeLQWbaCTbrE28sVfG8hUqlAugLTadbRJLsBa/whbnrHpjzJ5HHLFX9nt5JJYlIa9nOza0jRUMr6ipZNMEzM3m4EzPl6R7nuEH+Jq0ajuAIamw3IYSpnbUNidyR823ZDKirmRWVwyUl7oRHiPM+W429eeA+3OfNDO0tXip92YIXxAFyNMqQYEffG2DcYtngL5T2Q3H6qValMvTYtpKOxbSCQRB+HxAeIgwJDKDtJDoZXuK7K2s1APCPDFwIm51CI26EelFxHhFTMzT0FWUahYc5g+QIge3ljfgvDKp0aWV6dIEqXGr+ZqKjSbMqsqzeeXlCOV6NWqE6ZBKdPS7AVlbXpJAaNVreak/TFDkswHakgkaEJbxEHpNuWr7YTcdLDOa61M0y6U7uBAIGkgk+G8EiTB9RGKLgfC1GsqD440gybSZWw2BNj0wOPyVk5T+B877Vp/wDrq0k2KxJ/uqPthaVET+9sUfa/hjfxwUjTrpoxJnlqB38lj2GOfEOzCqiFHLSyqynfxMFkR641MpjyRjHY57UVdFPKUxLOssQokyQJMC8TI9vLEvRh6kmRJMDpvH1xX8b4c1PMJXpSjPK6pIMCIIgyLWtvier8IqmrVd6ZUf2mq+kK/iVtR5N03JMb4jyXRCMEny+wns7T72uSabVFOhWgfCobUWmI3UAX54rz2bpVmZ3NWahZosoE+itPztiOynEKi5dANQaie68LN4nceGADDXvpifLFdw7tDUp0tLUqmuio7ywsYncut4xKUW2NOXGtneoqgkaW36f5Y9wVS4k7qHGiGAYSGm9+TRjzGf2mS9xERSDCiiMFLGo4JE6QQHM+giOX2xrxgaQD3Y1d4p0kalJOu0AGQIIgX3wbSqB6esRHeOSOvxAx7+L064J/g6lRQKRWk9NzDMG5hiPhBP4/3tjVezorZMZqhTq1v5LVadY37tfCkD4vEIZQDYLBIx2yvYbPsS4zKFf6WrVT7fCQcWmS7M01YVKjM9UhQ7Moa4FwNSSB9cMlyKD+n3T8wojFY5JLS6Fm03ZG0ODEsWmmlajaqkbj8JQ8wZFj9NseZzhFRqgVBUIK+HRLLJ2AOyzMjbYbcq2t2aV3FVTTVtqg02K3jlOrznCHP8QqUNSpXp1NA/CDAvpE8i0/kL4ZpcTlNuVodLxPu6YDFGdNKOEJMPFwW+GZm0nC7/1dQqOq9yStpdmKNqNjpAvbrI28sJ8lnGWiEUiS+o8zvf6n3GPM5mP4emXUU2qV3nS6qzIqT44k6SzGw5QSbkRJtttDwSezyrw1hry9J2NMRpdgJDG4JAvOofS8Te57L0giGmAAqwqjoAOdt+c4lKfaCi1NajUytbUELDZgAfQRYCDbB3DeJPqAgBn5XsdMj1tzwkZ0ymSLao79uOFqumqRKEhaoBvBtYjrsfba+BEyNBKRFNYVro0ncbSDtB+k4N7cZtlyw1NPeHQAAIJIPWeUn1A9pjIcYbuylVA6m3MEcpEbN5SDPriPqYSbTg3/AKLenSeP5A9YLVUsphiImDpI6ExAYbT5e+ChRrItRaDsB3dJWKgCKmmWAcE2gyYgknlBwFl+EOKzVaI1UgdRGkyATOkqFiT5W89sfSOA5Tu6KTTUSJKkFhzjnBOmJONTdmedR6PlJyFV9LNTfu4BD6WK3gMwgGZA35nFTw7h1Janf1XKmCNPdPpudwYt8sF9tO0hoCmmWNNSdRbutICxAsoMSZifKMMuyvGq1WmVzLA1FYaWgEOCoYQebA2tthZdB5Oro+fV8kGzbqA5omqTIUhtJOowHANjbblOHnaDJ06ir3YZAsyuhhq20xytfePfH0FqtSf/APJ/XHKpxg0F1Nck2AWSTE7FumC5WB5ZTas+d8OyGip4KsMCSsqV1SsWJMEcjOBH4Ij0yhd1q0we7XTKsTfSbTJAswMWxXdq+0VStTFIIackElgAYmwWLgzeDExHPAHCMtRDhmUsxiF1QrDaY5MDBgkYmlLbj4L8lrmqsnOH5E0wocbqZ8pJEHzG+LLKsdAm5pjYfCx0ggHoOY5fLFBwtKdUsDRparhhpUkjUQDIsZEfPBi8CprdVIiwAkAR/tQPTGbL6eWX5JlvzEocGiX7A50rVUKdMgSDGkjbaQZBkW94vgr/AEh8SCZiDBcLTCLbmSSR13+cdcKw65XMN3emolOpMA7ghbBuTCYPmMVHG8zl+8/i6jae6WmANKMZaSIkElobkeuNeN0qZin+1oDy2SYgt3YBMQrqRAC2UH4QNU8+ZwHVzVDIUUWuV7wrITSXcwQJsCI5zI54Q8Q4+1aqXcllHwISdA8yo8JOxJPTDLtR3XcZWgyqaxAqFwAIDSN4mCZMf3ZwjyJyboZRajtnmZz1DNU37pFFRUaQyx4NzaCrETIE74mszmgr0KdELTWPGYmbhZOoETY3A54q+LcGp5Smid5orVfCpREY1NNySXPhWYM6lG28YQcZGWU0XR3NSPHIAIMmJEkKZUwOgmeuiCTjXkhKXF3/ANQXtDkmZaNZQGenUalUNIfhEFXgCOZE+gMYPdUo6ahJLU6jAUyBokIGDSDL2NltBv5Y79la5pIV8RvqDxIJO8kmCfK/njvx+tTdGLlELMjRpAXUggaQu0gkEjeeeJPJT4t7RpjCU4ritG2U7a66beCauyyAVvHivsQNh5Y3XidVS81CwaxLKrSIt+DaDEbX2xIUsyoYMjBShss7mdzNzb7nFBleIB0f1O3687/ljPnnkhTStFMOOGS47TQ77E5SmKjwolAGUaYiZEiRY7iYm/nhfx6uBmazabaxrM8yCASAJIAg/uMF8BzSpWJ6pYczcY41nJqVSFkPVDTPKdJA/wBmBb64bFl5xtks2LjNpG9CiWVWAsQCNxYjpNsZgqlVKKEClgoChusWn3xmGozEnkqU0UVmA/mOZAMAw5tuRY7meeD6jjw+JWirTFgYjxCJO4knrvucJxRc0kU6QwqaiAwa3i6+o2IPSDfBwypmxXTqpHoYWZ9SJ8t7DDya3spTKd+HoSYVI6FZv7HHicPF7D21f92B/wCJQf60EfvynGw4gsEaxedp/ScTTBRvxTidKjRgi7yF5nltJ98QqrSpsrAGoVYkggaIk+GOd4v9MM+L5SrUqAjSUUAKdUXi9jfywK/CmR1RyEZl1LeQQSb+GeYI/wAsU2zRFRUW/I64xxkGkj0kp030gtoUCdxFlteLze/lhzR7OZetkbMDUdQTVm+uNm8pMR09sSvFuFVKKqpIIeANM3MTaQCRFpHPDfs5nFANLMKQlQAEMCAf7wJAk845HbAdp0MknG0CZTsgGpkVXipTcHw7aCASDMX3M30++GI4caGaQCTTchg2qSsgj1K8p9PXDDibZdlC0wSgmSCTr8hPMzv0PpgKrwyq2bSp4aqEQVMqtOFBiQbjYAjpsBGOq9EXPZ7/AKRNRp5cL8IZ5HmAAJnyLfPEjklIbUQ7A7hCJInzty9t/LFt2vy5rZYVFH9k8EEyQSNBBANyG03/AFxJcNqaSxHLr0v+n1x2R/I04JL2KGGf447rTymXptRRyFa4LPJ2kcup3/Nv2wzL0qdOkGI1CW8wsRz2LcvKMTGTzPdZhKlQEhA7EC5O6iLxvPPljjUzD5moSz6WO4JOleYUWkRa454LlrYignJV0bdpnJFOqpjSbRtfxfMETgShx8NTpqqsrfjJctrkQSZECBBAAt15471andQldVIaw1CUbrDR4T5EA+owV2dzdGvXWjopUBfSxvqjkLeFiskcuXlgK3Hq/wCjSai7sruDcQ74lSXNRLMYbSfMHYnaQDYyMNKXChUUq6ahOxn9cdKCUKdJaQK6V2C6j7kxckkmfPGmQoqdRS4ki4j7kYLqjDe7Izi3ZtlqVRpbVqBQX26yfynb5DcOyrUqjd9OkkEHnBmTcbSQSR0O+PpaZY7WHuv/AHYX5/gRq1UOpNMQ3jWd+mq9sLBuLtFZZeS4sV55XTw0xqkSdKlgFPMRzI/fIdxnUZNOsmJs3xi+2kDkDAgARaxtgrM8Eak4OXZQtvC7AqLRY69QnpBGDuEVWfUHp92y/ikFGv8Ahcm/X9xgOU59nLhFWgFUoZhe5CVBAD/AwkbG8GN+nPCbtjlkbJ06hQrUFVV8SspYhWBsRMAAYt1oD+pPmv64jv8ASBVWaSAAsCXJEGBGkCQdzJPsOuGkuMbFUreiSCGDLC17R8ogWx9CbgNHiCd6so5RYdYJFohlO4UgxcG5vc4+f90QAxsxEkXE23Hzw54HnazRTorcEkgAkNbYwJAG9uuJYU+RXJO471Ql7TVEpZxaSMQMuO7LtYs8ksT0AJA3/DjbNUabitU7xWfwG2mCBBYmBBMkwR7k4K4tlK9HMs9aiQK5LLpI0EwAbm0g8m69MKHy+vX4QgAFgAQSfhAgxBYgenzxWTqX0K/0W7GOdzegI1KmkFd1vvMhh1gT5C+Jc19gTIG375YouE8K00y7EwwdTyCiw5898SusaR6T647GlujRGTXQwytFSwYjYj74a06hUEC+uw8zO09cIsrWMG9rWw+yJYhSsXmdpkSJ63HMeeI5lXZbC7Y84Llw+YQG6qsm8SduXK2CalVkqVCoWzIQxEkTYx0sd5Htjn2ZSamkn8BH2/7sFlBrdSdmhtRiyxeTaLT0+uJYutEfU/vs2ytTwL4vwjkemMx7kyO7T/Cv2xmNNswUQeX7Y0FI/msDz8J9P6Tgun/pASQBWbfz/wDjx80NO5uN+n+WO9Kn1g3HLHoP0WP+gjlkz6cnb6md6jj/AHjPypfngnLdv6YH9swjkQ5A+VI/fHzWq51mNAEmAaYkf8OOi1jzNL/7S/8AZhfxoLo1JJ6Z9k7JcaGadirM5QiZFjqDHdgOYP7OFmYyCtVyzVF1AZenzj8T9L7nfAn+h6O8rbTFKYWAf7a4t0+2Ds7U09wW5UEG+5l/nbGH1a4QaiHAk8tM7ZDJU3r6ghCKt7k3kQCSZ5emLTL6Kq6Sq7bRYfqcQOSrsGIUmCZJ5dCByJiTh/w99H+sMHaSPLqPX54PpnUEmQ9V/wAjoMz/AAhEIcIBEjcmV5xO0b4W5vjQy+t4liTp6TYXPIbYcfxQqKUgkWMmRsev0+fLEXxThT1KHdBnFQN/LDKvd1CoYhSSZVyNRk2LAbWxZ1aIxf2J+HHMVKFZmuFKsZ+KTcxzsDMDHtCowRu7UFmkDnsuoAD+rzPTDanwPMU8voVhBWWEMGJIk8hLT9hjhQ4PWAAFIsFEgqs+LqSRvFuVvXEJtOVm2E1GDQPlso1SkSxkkgagCJHU/wBJ29wQcLc7SIfmu5PmNsV+UVlpujSjvuDYAwYJABt5QcS3GTUDlTpc+QYATzvTW2FtyehscrlsDzDmsvdk+BbyZ38/QHA3ZOjGbQG2nWbWuKZ/PHfJU1qk0dWhSJYgNHMcgeZHLacE5DhJo5lamtGTSwLAmx0EXDKDc9Jxa+MJL+Bz1yVFOa4n4iZtcn8zhpwauApmBBO/SZ54nHqg6Yq0pkCC0enLB9fKTRAJAh92EDY9Ab/pjz8aklbJSp6KdM4loZQfUfrjrSzVMbupPribpKpoaPBM/GhOreR/qp2tjxeEg/61p9G/+MYuLxRVNmqc/Ev+8Md1zKnYqfQg4lcrw0owcVTKnZgSpGxBGnaMe5zLVe+76lVpUjuQwJE+R0iARuPXDJg4LoqTXUGDpH0/LA/EqtFqL6lR4UmBEsBeB5kjlzjC3OZV8zTJ7xJ2DAWVo2mLg9J2jE3ns3XVTSqV8sWSNnioOlivitz9MNd9HKKJyvmtVRi9PuyTq0gtYH+kEzEc/P5UvZ3Md1k3emoas1QQzQdCrEwZBsIsDecSvEK+ttTuSSNJMi4GG/Z/OUu6FJplmufESD1XSJuIEYZ3SaHbW0xn2i7Qmu6K9lWWUEfDKgSb84Pp9cKMogltPNtXO0AiY23Kn28sbca4cy1WKy4cgqwBIHI6iAQALjp0OF3eFEOsrawh0EjlYsCBPIjkMBpz3Yt8UqXQXUUU6OZqSPEpooOZ1EAn0A59ZwhqZYCgDzYgL8pP5Y7ZniuYakyBVei0GyyV0mQRBkdNtsC8TzAimAwOlSDB58/35YvGDVIpCSSbZvklhT7T84+eGeQzMLPxLzG8T9QfO04ncvWhr7dJj74OymZpl6S6np6mIquWVQFm0Xt5nBnh5Wjo5qdopqXFjl275TqQjbmRsw/xRt5jBT8V1CpUpuYcgiRNoAIINuszvfEnlc++rSw76irEkmIYKYJDC5t674cmAr06WxIKJYEeEW1bSCDtiHtcNAyzU3yH2T4qEpos/Cqr8hGMwuWqIvvzv+mPcJzZD4nz5OzNUie7ceRpvP2xj8Jqr8NGpbT/AKt73Plj3GY9mLbdMaUYxgmlsYDgLsSTRedRuUbaB5dcdf8A04QV/lMdTBT4Gt/w4zGYztu+z0E48L4qyw/0VZWojVCUdYWnurD/AN4WkeYPvhnn+EVKgy501WD0hTKqCpBBJ1EkQBBIg9OeMxmMubczzFkalaO9PsexVVf+IIWy6FVfcyT9sGDs9UUjSKkqba6Sty8mH0jGYzEkhHNy2xlQp1goUq/mQn5Mxj5nG44ba9NyAQYK8xMbepxmMw1C9GVMvVYjwsB1INsEZoFVhEPlafc298ZjMd4DYmTJsranp1GAuNKzfz28zib7ScBqV372mtdXWyzRYiOlm9b4zGYSuLtFVOwDKcGzCL4u+1cytFx9iJ9YwTlBVpvqcZhwARBp1dzzuek4zGYLSfY7yt6Aa1J3zAc06gQuvxKRaRvtigzmfTuyCyAyCAWUTflJvjMZgrEpviJLK7X8O3Ae0NGkHDusNBADL0IP4ukY5JmKXLNH5/8A5cZjMV/CjVWw+87boITOUeeZPzH/AMuD14tlGpNSq1NYMgHUoIn/APkM3uMZjMNH0cV5BLK2IcpkMprHeVVZDv8AzVHv8XW8YZcT7HcOZD3eZpq/4ZzFOCOlz9cZjMUj6WK8k55W2mT9Ls7k2k1MzB5Q6G/+9jal2ayYsM4QPJk/XGYzCr0/+TG9x2M6eRywphP4tWUcmZbf8f2x0ydDIo8tUpsPNr+x7yx+Yx7jMBekivJzzSCF4hl6L6qFemVn4XZPvqk+v3x3zNfIZtTL0qdQcy9P6yYcfX0x7jMOvTRXkR5GyezPDMlOivTy7qdqtF0V/fSfuPnhHmOy2QJ8NeB5G/8AzG+MxmD7LXUmFT/hpl+BZaldMyQQZE3g+XMe2Fue4oq1nVqxYEqSzXAOmAd52AkTyxmMw8MFv5OycsjpUMaecpEAl0kgfiA+k2x5jMZjvxo/Z3Jn/9k="/>
          <p:cNvSpPr>
            <a:spLocks noChangeAspect="1" noChangeArrowheads="1"/>
          </p:cNvSpPr>
          <p:nvPr/>
        </p:nvSpPr>
        <p:spPr bwMode="auto">
          <a:xfrm>
            <a:off x="63500" y="-715963"/>
            <a:ext cx="2228850" cy="1495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2" name="AutoShape 8" descr="data:image/jpeg;base64,/9j/4AAQSkZJRgABAQAAAQABAAD/2wCEAAkGBhQSERUTExQWFRUVGCAYFhcYGR0cGhgbGhkcHBwdGBwYHCYfGCAjHRoaIC8gIycpLCwsGB8yNTAqNSYrLCkBCQoKDgwOGg8PGi8lHyQsLCwsLCwsKiwsLC8sLCwsLCwsLDQsLCwsLCwsLCwsLCwsLCwsLCwsLCwsLCwsLCwsLP/AABEIAM0A9gMBIgACEQEDEQH/xAAbAAACAgMBAAAAAAAAAAAAAAAFBgMEAAIHAf/EAEUQAAECAwYDBAcECAUEAwAAAAECEQADIQQFEjFBUWFxgQYTIpEyQqGxwdHwI1Ji4QcUFXKCkrLxM0OiwtIWJFNjJXOj/8QAGQEAAwEBAQAAAAAAAAAAAAAAAgMEAQAF/8QALhEAAgICAgEBBQgDAQAAAAAAAAECEQMhEjFBURMiYXHwBDKRobHB0eFCgfFS/9oADAMBAAIRAxEAPwBY7CMmQFFszU60ZuFQ8F7y7U2dKipOIqy8LVI1/FzaFa5FYbE70Kgk9a+1oiuixGdNbEAxAydv7x5SwRyTlKT8npyzPHGMY+gTlX5KmTAqYlZQj1SKq/C+QcgPwML3aa9+9WokB1NkKJGwMdBFjTLQaChPpCn1nCvbLHLnJKigBRzb3tzeG44wjK0KyZJSVMUrMoGhDk5E6DODikpSgApZanDCrFJd6mmKnGKFns6UqUXqk0fJtOMFxawlImrqUuEA6qJdzwDw3I7dI7EuMbZpasNmQNZyx0lint4/lFC7JJLrKzLQl3Id1HRIbUx4hKpylLWpxmsn3DieHON7TaTRCQ6hRCc2G/M0jkvBzZvOvAPQZeil/aTqeMVbNMJUVJONQ9JP3uKdKD6MWpdwLIZQCSfSUour+VOnMxYTYZMukyY42JYfyI+Mb7qF7bPLDakqDekk5jUdDGlouIVMtSVfhJr8jEv7blIThlIxdAlLcQK+cQLvKdMJwgAfgTXqQC0DuxiN5Nvmy04DVA9VYoORMWDfctVFSnBFSk5a50fkXiE3ZOmek4cN4lDrRyc+ETJ7MKIqQKZBJPvZ+UA+I1JmWJcuYppalgjLwpZPmaAPE8i2JK2xImYiAcUuimoySaRrdEsSJ6XCZgIIYpCc+NdvbBiy2SWn0ZMtUxKqlWgIcqDEAnZmZ8oxtHXLwCLQuyhTKlpBTmySCOYZjFWfOlImY5a1uz0P01ABG15yVKmLUMIdRLMXG1eRij+zlireR5DWNRtlu2X0tZJ9bclyW5U3isbNMVXC4Opz4ljEcm0rlKI9Eakpf26RckX2quJCVh8yK+Ydv7cI2q6BbCN1WKXKQpWIFQBc6UHu+i0L1rX3iyuWklIpiBYE6M/pfn5mEXpImOJiWdncYk0iaVcyFpaVNwh6D0pZ/hU7F+McnT2Kkm1oAWG3mWrEHBBYpPuI01glb76wpxy0JGL1tQdXGTxUvW7pqV4jLCiKKUguFDinMENmNuESXalBBEyqJgzyY78CCPpoNpdgJvorptJnoOI/aJyrmKHfOKMuQWJzIqQM2GrHTjEs2SuRNbIpPQiuUW7csJKJ0vM5gijtUHcHJo3roJfEFJlpJdyxHUHLLWsE7FYkmZgJUGNFZhgM+mXWAy6Kc0etIL2aUe9QUKBCyCmuZceE9c4KZkHsIXhdi5blwKUUDhzzDa1LMIu3CpUlaJXcugpxEqYOqhxEnajDTnFW8SuXMkyyxwqVnkSSC/v840RbJqpxmAY38KAFZE0ASM3cvE8rriUQUXUhktd1H7oIJd8Q6ZnnHsFbtJWZiVLfu8KSMTAEAuzZ1JFfu8YyFcwZYm2LnZm7TNsJY10HEfkYBXbbzKmihIz14wX7DXpgl4TkTnpmMxwIzHWLN73H35UqUBzToX20B+MMxy4ZJRl0wcsXOEZIt3zb1TUIVKUAlQJUg5vSrtzDUhYt9qMsk5FRdtvbGgmzrOSFZbK+vpoG2iYqYp1V4P56w9RSFcnLRPZZbmuWZPCpePLTaDPWAPCgZbJTv9bxLaVMgIS+JQcgbaDrFmyWDCnCMJVmQ9SdBR6DOmZjk/IxrwWUWYYAB4Up323PE+ykVzeaJZOBOMnM5B/erWK5kTZxwtXLANK5nQU146QxXP2OS2KaafdBZ23OZ6ecLlJRWwlBsAKnTp6sLknRKEn2t8Yu2bsioh5hwjb0lH24R7YfJFgShASlISnPb+5iOfKSjxKy3UW8t4T7bxEaoLyLl3dn5ST6GLQYq++nsg9JsaQn0XA0OXTSKs69kB8KSpg5OQy2z0ObRXnXwssHCX2p5ZnRR6DeFybkMSotTLAXLUDaCNzLQlnWl+KhAa0rd3Jy9Y8FDU8R/KIhmWhCTnmcmOqiRkP3Y2mznS8hVZsylpM1SMKXI8bAmjA+14vyZ9ndZ79JC1OxYZaAjRgOkKX6zLxJZyUqCgMIIOGgBBIcbwVvPtSmdJWhUsgLGeEHCw9UYuDxzi9ANq7CZsEpR8KkE7gjLcCIVXQVAtiAGtCIAIt8tKaE0DVBajEOwP3R0ieTa0n0ZgB0IUxGedQ7Uy24xlSQfuvySTrpIJFKigL+RgZartckFDHNw79DBwWtYqFA/vVfqa54tdBvEqbQCo40YaZpqMzoeQ19YRqyNGPHaFT9jGpBBbf8q7RVXZZiDjGJBB6PxIprrD8ixS1lJQoGvAHem+UVbddIGWfloDlv+cGsxjgLFn7QkFpycQLeIUI8qHlBZFnkz0kIWASXNGPUa6VjSf2eSQSAQc2amZzBgJOu5SMqbbeYy5GDuL6FuARt91qmSzLI+2ljwH/yJGYFakaf3gBIcgo+9lwNYM2e+1JATN8TMUqHpI6+tsQdHitetj/zJbKQqrg1BfI7b9YZFtaYpxA8kB1BSfVPQ7xvdhOIAEbpB3+DgNG9sJxJX99JB5sx94iAysLYA6vc35w7tCr3sNT7Yol64U5U3Y/GLCr4Hdo7tLLDsqnhJoVUzUzgbPyitdNiWygULU/o0OxzOkGbq7IrDqmKlyUZgrU50yA86wicY+R+HJWn0FLBKNmkS0gY5swY5idUjR60zMeQRE+So+CWq0qzUpXhRwwjpnHkSSavZV7T0QqdjUFSRgwKZKhgWPWUA5FQ+SRw99O2Kn2dVcaSCGUcjx+fWNezczAjEpJw54hUU32I+hBi29qSB4ZoIb0Tnl+P5RS4vm6Vk8fuIXZ/auczEhXMAnziAXnNUTqTsI9tFvVPWSAkbkJAp0Ead6T4UkkZfPlFHFLwItt9lyVacaiwDsxUPjw48Iv3JcEyasFJISHGPDxq1an3a7QQ7K9lTNIUsESjXjM0z0Tx6DcdBl2BKGCQAANqAbAfDjEuTKo6RTGCW2BbBcqJScKEtxOZ4k6/TReTZEoBWspAGpyESXjb5cvOqjUDI5O6tgBVs2GRhemTJs6YKOp6JyCXPNgHBD1dhmDEu2OrRdtt8+rKH8ShX1nZOlUnPcUrAtNmmTlnCFTDkVnIZ+tXVjT7ohpuzssgAd6Qo0AT6o9HzyH8oghZUBBUhTDCaaAjT65R3JLoByS6Ee8Lr7s4Vl1qBISgUGrHU5AdBtAxaC1FZeEJTQYmDuxqzw19pUHvMacgGcceXOFtYCnbI1dt3ej/AHQaZw6DtAvfYOUlikBi1APjxAcaaCIJ0ticIYaqIrpv5UgsiS4IfDqOA3y1b3xWtKfFkSAKPQJGj70aGpg0VEWdgXThG4zOxpT4RAEAGhUojIHfOCMpD1A00fFXYaRikEkvjI/EGDfCCsygYoijBtwwrFZUgMcxVm2pF6ZIYhxkNDUZefIbxXE0Oz5cw/DiRBIFoilzCnJShpQ5dHi3KviYHcg8dafQ00isFgv5HYijfCIlzQH46dPoxzin2jFJx6Y6S7IVIQpIdKw6SnMODpwB/wBMTSrepJZsSRoquZyGoyI4ADeI7hvLu7LJWphhxBjQlioADziW6pP6zNOM0U6n+XnlyiJxqypSurL8mbLmhgWP3SWI5HXI0inPumuR40oofiEbWy5pkly2JJriArlQK1+ZSkOA8SWW+PRTNJI0UMxm4VuKO+fOkCvgdXlC/eXZ8BLoDtmnj+A/A9DpASZaRKSkJSk4iQoqenOOj2iyA5MQfJT+7eAV9XHiAWgALyL0BpkrprtSoh0MlPYEkpKhSGIS0qkgBLElLAkEGvTlA/8Aa813xZbMPdBO8lrSrEnwhNClmwnlqPnEIm945SElTVRhGTOSG90WRae6JZQcdMhVfs5sPeK6FhBm4bMpZokzFM4picvkSSzc4F2S9FJLCXKf/wCsE83MGpHauaoYSshOeeENR6JCffA5I6pI2EjoF2IFmSS8lHeBPgn/AGmRWSQM0ekkACme4MZCim8SR4OpoPeXPNyIyJliCbXwE27bYuVLBlkh3fUMGzHXTOI7ZazMBUtKRVgQGKj8onuq6VLHpYUPimF8kBIz5uoAcDtFG1zwpTpDJSGQOHHiYuVXoS74qzYLYYU5mh5nP60hm7JdnO8U6wcANdMahoNWGv5wN7MXGZyhVhqSPRTRz1dgI6lYbElAATQAU1wjXrqdzEufLXuooxY/8mXJE3CyUhgA1BkGYADTaKl8X4JYwJqtuYQOP3lM5CdgeAOl4XmJXhQXXpl4cQLEuc1MwfhwBE3ddRtCwPRSVEFeqi7ln1oD72LtDXllKXlkEmUuY6mJS4xzM2NMjkS9RwatWhiCEypQMrxAkO7B66lnccYZk3QJNnMuUPAQ2lBUKOjwAVZUhHhKmUxqBu2/D3RknQPPmbCXMcMU8GUItW2WJyCtOafCoHTcGn0/CLNjk+Ic/jGlqsZQpRb0h4g7P4iAfJowBvYAvGzqCSlWSkuhsnBy6/KFmWh0jhQBtw1W5n6EO95SguzsxCkVbcE6HpCTbbWEUdnoQMy/XUmHY/RBL1N5dn8VTmdG1qBtSns6mbL2WCQFTanRLuA513NYudmblBR3iw5LhOVA9SG334cYKKu0jJRAeuUDKb6QOhYvC5ZtnxKUBhIYFPo6U3FH00gPZZnpM5JFW2rplD/arEogOtw71Bz84pruZ3JKXV6Rw5+UUL7Vadr6QpY+nYuSezyVhi+jKBcjZvZC/fFzKkk49T4SzhVBv6J3HWOjWW6MCfCQN2H5xUva6kzUFC8SgeXn0hTze/fgYoqqOSzd9Pd9NEYllRydsvygreFh7tSkKFQcOQr9Z9YpiXVh14nWLlLQlx2HJSVzJcmYsggkpagyOGvzhj7PzcEwsgrLEUOVQ7+yA9jSTIlJYhnIOj4icteUGezcoi0FOmEkvqX16e87xFN9lNaDgtxKaoUANxT2wF7Q3R3acYUAtvRFH1pmAeJo4eGZFnDGj8N4s2i6sRTMw4xQ6MRpQnQtSJlrZ3JISLtvRUlLKAKMiNgHql8jw1o9TBW1TXqllBXonfOhpQivt1ibtndq8XeYCEMHWCKqfXUaB4A3Xa8HpA4NUsPDkHSNMwMy7hyTkz5hUpbQPvW6lnxUcab7g0+uRhPmIVKmYxSrNtXKOr2pIVXOnPEnccYVO0d0DC4GjnZQ35gMeXKKMWSnTFyjzQoWuzhfjSM8hvlTnWJJK0IwrTKCgcipSqFqpLHP3xEJndKIIcH2jfhk0ToWlB8TmVN8MxswX9IcRQ/3i7xRG1TGKVMmzQhMlZQpiVplkJAqGdquAdSX4RkQ2ZUuQFJKh4lYipLV0Q1XYh1fxCPYmuvH5DHFP6YF/aL2eXKTkazSNk6e49RAuzWczJjAUevARYneCSk6qp0+vfBzsXd9TMPqhw/3j6PkHVFDkoRbMhHnJJjjcd3iUkBqgJxfvNQfwu3N4JWm19zLUrMvR9Tz2GvKI7LLcCvL5l+cArba+8mOD4QyUB6ni4LgknOmeocR5nb2egWLtsarTOCSSCr/ABDsCWNHzOWlAKFgYdJaAgS0oH38PA4QXPz4xBcd3CUkJDOSCo8eGwGgi7InlJB0Y/D5wuchbdsNXcrHJAOeEebfOAV44WZKWZn2q2mkGrvnDuUqfIknyMB5iSVL6e+BctIXFVJlmzDxp5j3xYtifFvT3qiGQl1p/eHvizbS5B3SPfG+GC+wVfUjwJId6Cmoc0+toTb1sIJScLuc9iPp46BeKSZXDw/1UgBKsyVnAWAYEHiwbP3RvPi7GQethYWfCUBFAk4W0PH2RFe99os4OqmokfGLSZXcoqcWEZ8vPSkc/t04rmqUSa+yuXSOgrBS5Ed5dq7RMIOPAHcBOnU5wPT2qtCGPeqbY1+EWBda1OUpUQ+enygTbLkmpzQWeLYwi/BkpVocLi7cBTInUfJQyfiPV9og5PLgByMRIdnyr7WaOUJoM8tOsPvYO8RMlKlKqpFU7s/wp5wjLiS2jkwJ+kaxd3NlzEsQtJdtxR+HpZcBCnZJWozPsctDx28krE1K1n7NmQNmz9p9vCFaQvxpSEgufPP3M/SH45e4dx3Ycu5IEmW75nLmYNdm1EzmOSQpjv6JI6PAa70fZJJpmfaYZrllMpA/Co+ZESzl2PfQbCSMoy5FqSFoJPgW3Ry3uMTABoku1AC5r5hfvSPzhD7E3pm9+eKzTkq/8aiOgf4CEVFzvZZcxL46uBsCo+Yb6pHRZ9nxJUg4WWkivENmKwEsdlwypSTQgqBHF1iHuWti4utoULutwBEtWXqMXbQdCaUpsTUxPeNmJQUilWHA8OBEedp7p7teNLBEw12SczqKFhqMmdols1oEyUQSSpFFUqpOhrtu3HWMv0KLTVnP7+u1mSHAqU019ZPnlw5QGu20VKCxBGR+qfmYfb7uskFswegIyV1f37Rz21+CaSA1Xb3jzePRwS5RomzpKpIZrouNaiQliWdBUKYKOebkBt0L2jIOXVZQQkpmBJmSkrUTlRwGbdyTxeMhcpyb1+oUaS/o55OmYyhIySG+Jjo9x2XBKCQGOFj++oufKg6Rz+4bPjmh8gMR6adSwjo9iSQEgVNH6xv2l1UQvsy7kSXvau7lhIzV4X2Tqc9SQKkO+cV7hu8kGawASQlIc5mhzGgYZPUuTQwFvG8DMnKw6eBPIFgaOzmr/igzY7d3R7rOiCniXZR9oPSJZRaVIfyse5NCOceKBIO+BXtws0aSgxET2e0YS5Ipv/eJX0Ae2GaMBSc0BKOqmfy+BjE5KPL3xgQguyk1UVFiKkgDLz/mMYmThDO9R7zA1s5lySjxp5iLU5Tsfw/GNJJ8SQ2sbz5beX+4w/wTvsr2+YBJLa4R/rEL9mS5rkySOPo/XSGC8wO5PNP9QgHYlNi18KX/APz+DQD7HY/uhO95gmS1JBYt+fvELN2XKFqx4SQM+eo/KGi3KccDrrppGlhBCKACpNdzXblBY5VL1Buo6KM2xKoGVTIaDppEartJINQNTtF+1Wpi5YOesaSbYksHz1NPdFT+1teBagxU7T9khMQZkoeIVIaqhSmVYXuxlpMufiKglCUlJ4uNOoEdSmKwhyMvraEe6JEtNqVgH3il8g5MZLNyTTQcIFLtveQmmV3ZdAQo/wAT/mnyMBrqV4wpWeCntA5fLnB/tn/l0yQzjQ40U2yhcu4AFKlA0TTyYHyMbCvZm9MN2df2UsfvP/qhpuOX9okbS3HIt8vbCvdqi0sGgIIHNlfn5Q23E5WaMQkDnRJ+LRNPuhz+6GFkAcoilTP+5WwYFNehHziZaGpFCYiZ3pUhOrAuMj14QiQEdhy3WsoQtVKei+pZwBAuyWgqRKUrNSiTzOOJr0SZksAAkircuPnFWypKEyUl3BLvyUYY+xde6b3nYxMQUnz1B0bYu0JJWqzzRT0CUrAGaciKDqH1Azh8tFRnUke+Oe9pZ6zMK3LKUQ4PJtRvuOcbHchmJ6phufZUkU8QZid0kOk+1upjmHa2wlE0ljmx50r1DHzh2uy8z3LesjwkH7qvR8jTpxgH2jk99LB9eo6pqPOvnFeB8JmZY8oNG/Ziym1WdEtnCMT9CMIcV9ZXmYyK36P717tUxBUwZx5h8oyGZW4yaQiDuIN7JS6qO5A6Cp/2w3Wu3YJK1D0sNOajhHzhU7O0Rxz9rfCL17WqiUszl+iabjcwWSPLINxPjjJuzsh5g2QMXUig4dBDHdVnClpUUAnIq2D6QtXVb5cqUpSiApZZIGw5Dd2fUxeuqyWifLCpKjLSPSUaOMzh1IDdYRki234Gx6OgqNRXX84kSkFNXAycM+fGEsW+aLVJlpm4kJQnvMvGSS7kGjBvKG9EsqlkIUlJBpiqIjnGkgki4glMovmlRD50UKEU45aR6tSRROgSCdySS766QvC+0y8UqYcCgTxetCl/SArkYWrFbp81JAUpbEMSwZs3GobTjHRxt76NcPDOpWaf9onmIlnzKB60+MINxdpVm1JDpTKSvDWjhIKiTtTj8YKWjtPjW6VgSxhAfWtX1GvlxhjjJKhLx70Hb1nfZpG6k/CAtkWfGeQ8u7+Rgdf17TTOTLQKAJmNqpgMty4iGx3uDU54wk6AUSK14GMp9hxjoa7xVRTfeb6+tImlTSJGIlwASPOghbt98tiCx4gQpSRoFFq/VYtXZfaZgSgsDjAAfPx5s2VIxIFwdBORc6phBWXf0nyS+g3beLM3s8g5EPoQWPsjSzdpgu1Ks6UpKEkJxfiwuX6084ztdf67MlHdpQVKU2Egk5EhgMnbMxcuCTS8E7WRyXxK0grRjlLqUMQd0k/OF6xyWtT8Vvzq0G79vdCAmYpLFcp8GrkgsNzX3wmJ7RELKu6U+Ih3GpAGvEOM4mcHbSKYdWbdt57BAZVQrap7xPyaFiyKKsDB6A9Bhc/GGLtSt0IVhVhALkszlSSQ45v0gFNl90tLGWrwDIvoAa7ggvDsNcKBnFqQYsMwgyMw9T0CjWHS5J/iH7nxT9dYRLJNZEvYP/SqGfszbHmBIYgSn1/CIRljsNbiNc5dY9mISlClZkBx4mGWuwgBefaiXKmCUvFiLVCSwxEs+uhOUXp1t9ABLpI8XAhmzZxr5RLkT1o6MGwhhDVUoall0r+ZEUZk0hUsGrEu54K4VipfNtCAucspQnCBU0dnyFSXCeOcD7s7QCYEYikqzoc/CXLc/J4KMX2c46D06fT6248YUrxs7haaGjvsaNToILXpeYSknPClyOQf4e2Fi8L+lgghPpJdQ1SymYjXemYYw2EW3aBiqB9htAxtXxjCQ4zOWRfPVusbXgCxcVICgzZpNfhAm32opKSnIssZ61+Ji9aFhS/To4I08Kxn5xZxqmbKXgV1Tu6mqIyOXIsRGRPf9jCFJbUEeR/MR5F0YqaTPNk3FtBPs+pkD64/CMv+Z9oBmyBTifF8on7Po+zTQcz/AHhln9mELTjUhYKmLpJZmYbjLhEspJTtlsYtwpCSpgtLpolgpy4LZ001EO3/AFAiWCTNGJY+zGEhMtBqKAMWplmRCXfshPf4JQ1oXd33b3Ras9mRKkKXNPpgy06kGhdPlHZIKSVjITauvAVui2OualJxkA4C2ZbLep03hjsN+KoMOgBcFwW1dtoROzV4dyoqUDhUMOIfeOXuMdBtJWu0FWEFKWzLPiRRmzZUTZYKMh8ZqcUbdpLUBZ1mYEEHwjIl1Up4izZ9IFXTa5CiEJBTiRVJocTEvi1dxsctot9q7Cs2Vikk4h4QHIIdy6RUNR4UbNIaelAVSnSn5CkdiinHYtunouXvZ2mk0YHEUOauaHyZJ5GMnKwlSSMLhnTUgngTHk6en9ZSRVIUkUIqEkk9TSLdutSE2iZ4ikmm+grTZs4og+l8BOVefib2O1krMzFimBICaFkJSAMs8gC/OB9ivFJEzGo1fCnQqUXr1j25bQAsAVoR9eUDk2fDNURklTjpUUjIxXJ2apOlQ72a75M4YkTT9shNHBUFISGfUsoDT1t4C2e9wgJWEOUllEUGopxFDzhps1xS5dlRPMtihBnEpUACUpYv4XALigLOI59YUGZLSk0CpgBOoxCvtBPWExinfpoYpvrzsZLqt4lKTOql5hC0tQYiWJ5hQ4OOMbWu/wAKtkyTMJSxISpRDKOaQTkBhZicqRU8U+xYSQWAVR3IQKA8aNAe1WErKlKGJVAwLvSjcGzfJoZgSnJsL7Unjigx2ttRMpBSp0y1gGtUjQDnrlkOMBpN5pSSGcJU4JJIwlQccywqcmpFBSFIsyljAEzFhOFnVTEXJyDZU3ivdqPEU8Hbl/eHzgqdk+KT5KjqhvVE+yTZcwIFMSAaE4SCAdXYPyMUL7tUqZJmS5SEImJTQoZKmJyDaUrwgVc92pVZ5k0kqV3UxLZkFiKfwtXjBXs/YZJShScQXNWJaGqFYQwemVDXjHlwgot0+mehmlGK67Ad33DPKUlRY1CUGlWNODg03eJLrvhFmBSoK71RIUT6gGQANKs8Nfau4wm1HET3c1OJDFghaXCgNaKqBspoRLasLtAEwJllaR4ifWqASfLo3OK9StMmS0pFi97X45a1qMyoKVmjKBcih0oGaGuRf6JoSoDGoIJVTUMCH3zPSE6yXaspwqSpCJREybirQVcBq+FzTOkXrLakSzM7skpmDwGoqpgWFC706wrJBNKu0Mg+yt20vrvky0spKQ6i+pZgegfzhfsVqKCJoV/hqDA6gud6ihBpkYNdu5RHcgGgBB5hvlCuAKeUW4opwRLJ+8Ot/wDaVC5akS/TUGNchR3poC3WFdFoBmeIBQSaA+sYt9pPFMCZQKhJlMsgZVLktzeAslJ9Vyo0pUmNhCKjoTyfO34DF6zkKShctBQKpIzGIM7UOh8+cTIkYpaV1B7vp4FEfKCVhulMyWlBStDHE4KagJSgPShLAnjBE3KmUyAFkMWdslGvqwlzSVIe03K2KXaKQWGpcHoR+UZBO+7KlOFsYOTEjIdIyKMeT3SbJjuXYPuq3ES0h8izNyb3w0zL6mJJSlYZLJHlUPrp5iFK6CAkE1BBTyNIYfXUlTgKU5bWjA+beUIyJWUY7oAqspw40NMIWrEmgIHI0IY5jaILZeHeIRLMpQTLyIL5u7skUr7INp7NLmgYkolBCn9JzM45kCvCGKxWQooknoUn3iNeVLfZjg3pPQnmScIQR9mtlJWAQ7HLFptDVc9/JmLTLMsJSBhSol/RTk+tBEVsuO0AqMtzLWceElIZQz4Vf3wItN8dyyJaO7WpTKWGJABAXhUCWJyJG0C0sioLnxbs6HMngoWMYSGYkkAJelXHGFW8ZXdES8KUAyyZUxPiC5ihVWLgKVr7IFzJ4tE0FKSAFupz6gAKjXYBwfjFqx2+TPQ4WxkuoCYKqSdmokg7awhY+Ox0ZJsvdkOyEuf9rMUpPrJSnwsH8L0NSKtxitenZVabXhH2qlAl1MMQ1J6bQbuW/glXhGftbNq5Rp24vYIVImEFKgXBBDlOopw90Epyb12Y8a/0A7f2Y7jDMJwqW6gxBSFbcqjzO0D5csrmqclEtIBmUyxkSyVcsVOA3zK9ob0/WJIVJUMQZSpbVfI4d3BJMe9jrOLQWW9arFQSEkEVzwvXmmCxzfDlPvoCcEpUvmXu0vauX+rLs8oFxL7gKVT1k4mGlCanbKBPZu71d5JGYKu8U1B4U0CqaloYr87NWORLmT5mJSQzBsOElhQpNXO46xY7KWqTaZSu5VOlKS2MFQJILsQwZqEa5RlqMNdGRq7YlomrDyJYda5hlsOBILdAT/FFvthKXIVhZitPhI2FFGnAiHGV2Ns4nGaVTivEVO9X3cCJ7y7PyVsVzpobIkjhqR16RkckYu0Hlye00zlcsD9VWmmJ0EU0CtDoW9jwMtLi0qd6qUzhnBdiOcOPaQS5J7uUszcQxEqA8FfvJGp94j2z9n12hCTOWgLSnCgE4qKBPq9SIcstK307BWO/u+KZauCUldmXLUcIYKJSWJSQHHD0TXjBHsbKlotUuSsACWXS5zWoYnNM2YDrG9iuCZKACSFilQCDkXFRuXgMsmRbiVeEFQWMT4S9K8iDwiKF8pLx2U5+E6aexn/SUpSLVJXLI9F1p0qpgSxzYEeUKk+5kqClqOMpUyDxDCuzGn8PGGXt3di7RapKQoplFCFLKQ9AVMAoUzrAuTfUhS+6QgrSFYcZUBiUVeqA5VXUiHt0rXf7E8HaUTZdzkSZiUFfjC6EOGUCwSNGo1IHXSUBIROCkqQyycLpHFxVAOFiFANxziW+LdahbFSgqWAiqQgDCzYhiJDu1ID37MmrVNwJNJYE2igHA8RGIBtmjoQ5av4hSycdlntmULlIWlTjGxNKOnfpC7Z7AFKlpSnxFQ6gVPseC1hSiehUgDD9mnxNV0rdxXanWPb8s6pMrCkpUQpHiSMwUFJDsD6QBKT94Q/G+K4eRM4/5Etu7NzFTFKSpCUqSy1OkJSVEhyTnQ+yApuqZZhKneFTkszEbV2cEmLF03speGVNV4UhRY68Omm0ErRYvCGyIcfVPbAufB8Zfp2Eoc1yj+vRrZJdos32zAS1q7pL0JBJVjIALChrrSLM3tPMdLkB3A2ZgXDig06QX7Sq7yTZUpGHGoU28BJ+XWE+0zVJCSpycRTQEu6AQ/NwDs1Mo2MY5O0JlJxYRt9/qzURQtRtn+7HkCJ94YKF0vsHfN3yZqc9co8g44VXQMstP6/kr2OSTLS2TglxxEMPfBKlHEKzKpruMm+vOBFksxMpJxhOTilWPnBFFhKyog+krF6oZjlUxk6fbHRTXRcu9eKUCVF3ILlW52PARPhP3jTVzpzihY7F3aWJJL6EVc/vcYkEtagcKFF6UbUc4S6vTGU66N7+vkCT3KVkKVV3NACRVuAaAVzTpPe4ZiTMSzAqJSxqSzHU7xlruKapZUcssjSoFesUpF3gqWkzAhUskF8iQWoXh8IxUaTEylJy2hp7NWSXaJy5SjhQkEhKSQVgmjnMsNIjX2TUmZNQFgJIPdqHrMRQgZULFtYD3AmcJneIQpYSXOEPQHaGu13xZ8BSmWUqUxUahjmQl99usLkpxlodHhKNsyxWUyrRJClFSVgYVMNiN9yfONP0lK+3kgB0iVtuoj4CMkWKYu0SVpYpSljLUSAkAAgOKl3Fd3MQduZqZvdTUqFQpLO5orFUcya8IFL30EmULgMkKxT8RSmuFKCcXAkUEN/Zm9TMFptOBKJaaJAAyQCaneohBkE92AOvuz6xeTfKhZpchOJIqVtR1KJIHICp5CDnDkLTC1/XnMn2ZSiXUlTkeqwLswPLqIq3F2oEtCcFJhOBSQn0UglmLkqqXINM6RXZUqWpSiJkumJqgcFDNno9Yn7NTrNOtKZAly0OSyySXIDsKFqP5cYDiuLVWMbSkt0dJu28e/BKSkqTRaQKoVsQ/CkQ35dSpyA+aaigIJ4g8hBOziRKlhAIS1HSC54ksHOrncxFiKg4XTiePPhEj09MXbu1o4/eEqd6TOS7gJ9FjnTI0ygt2dxqlFT0SQW2o+3hzLNtD8u6kkvhQ5NT4evxheu7sitCZiirCo0SAUqSQ7+IPUHpFXtW4tUaqc07ZJY+0SpgJADCgf0jxKQWA+tYo3hdirSklUwGYzIRQAVrxyi5JsxK0JnSCCSyVJqnP1ikBurj2wWl3KlKsSUoxDI0cPSJ+Ti7Q1qNUJvau0TkWSXgmMlWGWsAMRhSciNCQSRy4wG7Gpa2SSTQK3zLFh7oLfpNIQJMsNmqYUhmrRywzNfKEuROKFJOoLitQRFuOHLF87JJ5Eslsf5NltFknTrSvDMQtKlqmHIAeIBsTgvQCFuTes6bKICl95MOFRehCq1c0YAjLKkFbxv6da7KuUmUtUsYSkgVISQasHORyhUmkBCMGIF8q4SeR1yEdCDa95bCk+N0wndDSEiasucWHDUNvUZ5ZGNLy7RqXiQkBKXOjunTMaiIrtTMWVJPiQFAqGbkv8jWAc+ilbgn3wxY1KbcuzvauEFx6LNnSpy2gJyhgs95EpSHchBB4afAQtyJ7QUs81iQzOWJ6aD2x2aPLs7A66GCbNUqVIUsgA0GwpTLWkVpwStUpIIADspQIdkFTvv4i3ACLlrQRKs9BhYEcwC/vECrZIIIGXicfyBsxn+cJx9fidk7/A0vOyp0KWcUIJZ0v6vUPwjI8tCCsUCKtRdMk/n7DHsURarZNOLbtC7IvJSQwbr/AHiX9tTMqe35wPjZGcUOEfQUpy9Qgi+5g25GJEX4sDIe2Bpj0jgYHhH0GKcvU6B2cnd7Y5i1UKVhLaNjltnzihLnmWJiQHBmKckOxJOsXOx5H6jMBGc0V/il/KAtpmKKlAJVhKlB+Ll+sQcblJfEvhKoph/s/e6ZISgEAFnbInUnflDJe1nlzZalIYsHokOG1BAem3OEGxBSQ5lqGoKga+zaGu6bQFIczAkAVAYu9GfP2Rs407QEHegHb+0SpaFlFCrwvqKYaB8/Ca8IDJsuGzoWVuSo+DgcmG9NtYZ13F3wUjCClayckhSXfxJOYZg41BiWf2QlqWlKHd8g9SOvt4QSnFaO4SbsXEy5hIS+EIDYWpVL1Gr1HMxYvS7igqbNsnfRqVrrDL/0emUxxqJByYNnWubRV7UXYO4M5SDiGoJcjLIdYFZFaSC4Spti5LBUDLBISR4+Q/PONOysgC2ywHI8RB3GFTRvdaApSWWFIoVuS7bMKjbrDRdVyyv1hC5LYgFeEFWEhi+aPCzxsp8U16muHKpegaTMqzO+/siyu9Uy0JCiyiKUz8ubxSl2hC5yZWAhQVhJC3HUYa+Yie+bsSAgsTU5FtA2hiJRXkfJW6PZ18IcgqKR+6XPspEib5kFLA0/dPyiva7qC5aJkxsDYUnFk+nhl8IpfsazmrsP3j/wg+MfUFQvwE1XhJQA5Sl8nSQ/JxXSJZ1oTLPjZL7gj38oF2i5BNliUlSilFQEqJKeTpyr7YFi8JBlmVMmTHT4fHiKmyOQzTGezi+tmNepb7TWmQqSXSlagxSGIKmyAPyjmc5Jcku7sRWmW5+mg1eVuQB3aZs1QTliSGy0cgjasBJyhXiaxfghwVEWVxe0PMvtIqzEokpCEolJc5+MMVKNc2LcYUSsKUknd24kv9covm1ItCcB8K2ZJoxAqATqKN5QPmWAoIycHIF/aI2CSVPsKdt2lr60W7EtSFKIUQlCXUKsSlJABAgGZXhc6n+8FbJY7QSpMpJqCClhUGmvviteF2zJeFKpa0kCoI928MjSfYuVtbsrSZYZyWGXX8szBKUothND6p0V7WPMQMSnDRaTXoRyeLMq0DCcJKTiGFJLpYu7uG2gpxsHHPiHE3qJqJcs0Ms1GhGE/kDyiCZaVEpcAkqLjdkgfAnSNbIiiZhQy8fppFFOlRZsnFDSNZtAkM5UWpVgQ9fKvMwlJLSDm29s9t1sVrhJpUjhl1zjIpLn4KqSTo3QHOMhkY66FTab7BCTGyc40j0GKBCZZkgNGq1+4xCFUj184Gtj3k91IdOyq3sqku32gLl29JG0bfrKUTJiitPiXohRJoCMlZF4rdkF/ZTBpiT7VpHwjeTZmJKZ8pBeudTT8XCIZanIrg/cTQWl29H3h/LNH+6LUu8EEs6X/dm5u33s4GolTFkJE+UovoVPk/36ikTWCVMngJTgKy7KU7pZSgS7u1BQwlpeo9yYbVMwJxHBhGbd5TmztrG1nvyWk4krlA7krFP5IsWy5pw7hRmS5Qljx4nwrBopJbMEaHeA9ps1Cqz92qWFqQMQAagZiUkkO46CAVPdnOTegim+5alVVLUTstem3gi7bLW6QVKozACbTajoPAQrzbJOb/Ds/BjX+mkVFItBIR3SWS5SAqgxM+FxTL2xygntP8zuTemgvImWZJJAQHLlpstz5y4sot8sF0Eg7ibJ/wCEBv2bOAH/AG0r+ZNfZEMsvM7qbJRLcDIB2LgF+kFV7v6/ExS8VX18hhsMuWJwmJxqXiJ/xJZxOC+TbmCt6WpwnvELTWniQPJzHO8BQQzpVUAjMKySCH39hgxbbYZqUd4pRQklNMgpDpdRJOjnk0dLG7WzfaW7GVN7pCRLdRQNHknXiTvHv68gZIfpI+cJtjsoJWAlKyAwB1ODEQlm2zO8amyEu9kUPZTljr9co7jWm/r8Tub+v+D/AGW8vWQhYOTplyveFRRmkGb3uGZjd3CEZ9Jn08K8u0zZZJRJmgqThI9IZM4GI1FKxUXKBJKrPOJOvi66xig/XRyn5Q9XxMk2iXgVIWDmFYEkg7hiW0gOLhQwSZYVzlF/N4WiJYUnFIXLxHC6sQDk0q8MM+VMs1oRKly1/q9ElQS4W4cqK2J9ItpSOal4ZkXFLo9/6dlgv3Ip/wCtb/1Rku7paDRKiRn9nM+CqR52ksCBNxDEhJFczxLMM66wEnWaWCHTaKgGhWXCg4qlDaiMjylttmt10v0GK2MtjhViTkoSpgPuLxMu1pmIwT04hv3cx/6KHiGhTTJQNLQ/DvG/oiSzWmYiY6O84BaVOWqA6kgB+JOgjeHowXNdMv2mQjCUKJmI0xy5mJPJWCBiros5rhA/hmf8I2vi9O8W6lqTm+EKSc9wkghqjIhzA4rS3+PO81/8YdGMkvP5i3JX4/IkvOwIwjuiHCtSvbigRVEksHYkE0qc2G3ON5k0D/Omga+Jf/GMm2gIVSbMJdsKiSD1BAIhqbSFSqT/AOGyi7DAjiXPxHH2RkZe1qKSjCtRdLlioVfIh+GfGMjY21YMqT/oVoyLv7P/ABez84jXY219n5x6ChJnn84leMeNiiNWjHBrsOxn7JTSETAG9KX/AFwHkSFKJLOH1qM4J9mCwb7yk9GUIqWCQClZ1Bd/5vlEbdOT+RbHaivmXbnSZdrSE+LM7Zpq3KsNHZK1YbQkf+uYfJZhcuezj9blkUBSaDkYKdmy1skDRQWk8iVRPk2n8v5HJ1r4/wAHQp6FTrOpKiGUNnbXlC1dlkwySksppxy3xCjHLlDDZSUyWd2oKcICSpTd4H/z1f1CI03TQ9VyObrs7kGlXyiNUlvPfZouSKADMLUQfM5eUDV2gqd2qTHqK2StpI3BUx8Ry3MNF+Y12gd2l1CWgtyUp/fC1aUMh9WAPF3bkzQ0Wma1sxbSkt5tCpvafz/YJeny/cjl22aov+rq7z79WB1OefyjJE2bKUoLlKXLUcWRcE5kNAu/70nItKwiatIDUSSB6I0eB/7etH/mX5xqxNq1X5mOaT/oabltKv1hCRLKU+IkkEF8JGuefuiHtdekyXNQJa1JBSXY/iaL13zCoyCS7oc8TgzPn7IBdrx9oj9x/aYXBJ5FfoG3UGUF3/aBTvl+fyiUdo7Sz96o+XygZMl0B6e6PQMhoYp4QfhfgK5yT7YzKvCZMsslSy6u/FdwCG+MNH6PbetaV4ypf2mFKSRhCQBkCc3+EKMsNY5B/wDf7lQx/o0HgWTXxK9gBiTJFcH8/wBxib5K/Qa+0VvSJLNXFQ8Powr2+9FybFjlllBKWcPokfGCHadPhA+8MXLCQAPItC7fA/8Aj1V0T7kRNCKfG/UddRdegEX21tWpT/KI1V24tJ9ZNdcIgEvSIgax6iwY/wDyiB5ZJ9sY19tbSgtiFN0iNR25tH4D/D+cBFDEuv1SIwliRs8d7DG+4o2WbJfehuRe8y0WO0KmNRgGDag1ilZbAJylLLhIL+TB/M+yNboH/Y2nmP8AbF3s/aVGWUghICalnJq+tM+BhDXBS4+v7IZH3uPL0/cbrpuuzTZSRMlheEM7EV5jPjHkCrnQZqFeIpSFGg1O5I90ZE1ta5fqMkoWf//Z"/>
          <p:cNvSpPr>
            <a:spLocks noChangeAspect="1" noChangeArrowheads="1"/>
          </p:cNvSpPr>
          <p:nvPr/>
        </p:nvSpPr>
        <p:spPr bwMode="auto">
          <a:xfrm>
            <a:off x="63500" y="-936625"/>
            <a:ext cx="2343150" cy="1952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 descr="data:image/jpeg;base64,/9j/4AAQSkZJRgABAQAAAQABAAD/2wCEAAkGBhQSERUUExQVFRQVGBoYGBgYGBsXHBoYHBkXGBgaGxgcHCYeGhkjGRsdIi8gIycpLCwsGyAxNTAqNSYrLCkBCQoKDgwOGg8PGiwlHyQtLywvLCwsLCwsLCwvLCwsLCwsLCwsLCwsLCwsLCwsLCwsLCwsLCwsLCwsLCwsLCwsLP/AABEIAL0BCwMBIgACEQEDEQH/xAAcAAACAwEBAQEAAAAAAAAAAAAFBgAEBwMCAQj/xABIEAACAQIEAwUEBAwEBQQDAAABAhEDIQAEEjEFQVEGEyJhcTKBkaFCUrHRBxQVI2JykpPB0uHwFjNTskNjgsLxJHOiozRE0//EABkBAAMBAQEAAAAAAAAAAAAAAAIDBAABBf/EACoRAAICAgIBAwMEAwEAAAAAAAABAhEDIRIxQQQTIjJRYXGRsfAUQoHh/9oADAMBAAIRAxEAPwDccTExMYxMTExMYxMTExMYxMTExMYxMTEx5eoAJJAHU2xjHrEwv5/thSSQgNQif0VBADXJvsQbDa+FziPaiu0ksKaiLLK21X8UTeGFiCDFr4nn6iEB0cEpfgfcxm0T23Vf1iB9uBdftbl1IAYtP1VJG4G5gbsBjP2LkKTN4GowoJ03uxAI1qNif8xt4xHYaZLqF2lZblz9mTAF5O04Q/Uzf0xHr08F9Uv2HOp27p/RpudokhZmfU8j8MU6/wCEEg2oCPNyDs5NtP6B+Rwq180g3DEnYSBM6zcaTE62tPS1sVq/E9Eaqcsdh4jMmBMQJM+yLwbxeF+9lYaxYl4sd+EdrszmAzjLUlRW0lnrwNQMEDwHqOm+PnEO3VTL1Vp18vAZSwZXkHSJP0Z+I5jrhLocTqUtQTu01GXEVN9/EFqgE738vLHLO8Zao4eotOo3sFvFYbRJqHTMkdJ5icM9+QPtQvrX9/JoFPt5TmGpVBciRpNwQOo5kDF6j2wyzWL6T+kpHzuOfXGX1uKgaXKEA8w0fSk2K7z53tvj4vFqMAlio5SJ2KmJUyPZEiBtjiz5V2rCeHC+rRs2XziP7Dq36rA/ZjtjGqbqT4XkxyMHZVFjDWCjluxwYyXaTM0iB3pYDcVBqgeHz1RGo7jl54NerX+yoF+jb+h2abiYUeHdvlNq1MoQLlbjlNt7ExabjDLk+I06omm6sPI7eo3HvxVDJGfTJZ4pw+pFnExMTBiyYmJiYxiYmJiYxiYmJiYxiYmJiYxiYmJiYxiYmJiYxiYmJiYxiY+E44Z3PJSUs7BVHM4SuOdpXqyFlKcbG17qQ55aakKw5agbi4TlzRxrYyGOU+g9xTtYlMlaf5x4NgRGqG0ierFSBym04Uc/xSpXaWcsDOkLO1iCqgHkQdjswJBGLnCOz9SsQxmmg2JBDRKn2bhfZU35iYE4Zl4JTpJ+aEMIJYi5jqefpiKTyZVb6KY+3j12xW4f2Yq1ImKS8pALfT5eyLOV52gEWx9znDVpu1OmHaoAPzhMtqJUCCfZsTJBHocO+VaVB8ojp/f3YUuMLFZmmBqHXYFfsABx1xUUqNGcpNpgFlUsXWWadIJH0gqydpbfcnmeUnFWoihYHiAMWuCSBGwvGnmb25HFxl1SBEaRciDLbnfwrE2388eKb3AUkDZd7mwn18Q5W8Pu42HRVzFN7BVhiPEwEcySJ98cybmDinSUwSGHnJ23uJG0g+L1ttFvOKqgLJa58IHtmb85IiB7J+2K+r2pAWLwSQVneWkauVp58rDHEgrPGbpLaUZiOY1CT1AWFv5Set8VtZWNIK3iCbmxI9q/u85HncrbbuNv8vaI5XHpP9iq6TFibmNR0tzn6Q8Pxv8ALrTOI4PUliQZJ3GonrtO4mfmItauwGhfDpB33sRzvYDf7Me6ijc9faXbpcb/ADBPnaeIzKmCHFrE7c4B94j+zjp0+EeUgWM8+XoQYA9w646UK7oQFckC0bwD5QbbXHXHGnWk9SJB8x/G0e6MfDmAvjEAgbehAkeWNR1jbwVTXy5qKbqWDKZvAJmT1D8+c4ttTqUWlQyMQYM6d4Agjl7I8lT4jOwuZPd5kAgjwnrydf4D4YK8R4sazhQZCyBH/wAmnz2noMDwSejqyPphrhfbllha4LAfTAAbaZKi2xB5bxc4cMpnEqLqRgw8uvMHofLCPU7IaqSvTPiKqxW0GwNuQM3wNy2ZrZepI1U3m4IMEeEAESRpAIA6w7SMOhlnDUxUsWPJuGmajiYCcD7T06/hPgqiJU7GZgqTvMG2/qLk3OLIyUlaIpRcXTJiYmJggSYmJiYxiYmJiYxiYmJiYxiYmJiYxiYo8W4slBCzXMGFG7QCxgbmACbYnFeKLQTUd/ojqfuxnubzFTMVJlmdidIWRpIkAg7Aq9wRBEMDOqDNmz8NLsdix89vo75/ij1nlvHchVG17jqGUrBv4WUm9mGDXBuAKFFQspZYsQW0kABeYOoKAJM7D33+z3ZpaClqgVnYXMCFBJYqo2VZJMDrj6coUqFkACzcSPY+O3T0xMsTT5y22NeRP4xOFPOMSwWnsx1RMT1spHnGLmQzrBodCqm0mQJ5G4Hp7xjzk6V3/W69QJ+eLOZyoNMqdiQOsEmAfceXqMMg2DJIq8SybBrCV35Hy5/3tgLxQsUcMPElxtdYi3pJ+K4MLmoVQ7EFSVBiZ6bE+nXFbtFT8C1FuCACfd/YwMkqbQyLqkxUA8K7aUFosTCBZ+J39Mc6lPxdALCZgLtMHe95O5k/Vx5rZsINgRtfa155bQN/fi3wLhZzDQSQi+2wMk9ALyAWk+7rEBTGXROH8CarJDFKdvFBFo2QahG9zEbbwcWc1wEoJpUmKixYAuZufUb8gBfDB3VSnIWCoFhMfIgx7ox9yuarItkEXJ53P/WOmHYMntT5NCcqc40hOzWYJIE/DoFXHJfzmlZmNpubKnlfBvN8MLzqpHUxJ1RBuZMeOI92Kp4O3hhKi2F4HQD63l0xavVY3GKfi71+on2pW2vILr9mww1U20tHPZvsj0mPIYVs5kis6hDCQVYHUOcDyHIyZAmMabRougACE2A8X/nATtFwdqyj2VYA6SDf0BA2PpvjznK5NlcdIzoneL8vLY/xxyI1AC/O3rB39Ri7Uy8WPKJE7G14+NvdisBoAvc8ugB+7Bo6H+F5ypUy9Smq2pgCZaYOqAfEBHIW2wSyNEBQ3JhqMdIE/wBMDuz+YC060sAW0iOsavLz64u0Zp6ZNkNoPteMCY8yVHkNR3iF+TM0TK9oaQVQC0KALyLAQJA549ZqkmZhY1HebggXAgx1Hyxy4eJo07D2FmAB9EbCD8MFMvR01CQQCVPK3Iza1vnPlh3ehD10IHFuF1MtUAmxOoMJEG1yRBUWEncwqg3w3dnO1WrTSrGHNlYxeIENFtVxfaTG+/ajwOm1ZjUh5FgfpEzJPUgfbhP47k1R2Wm3gRth4ojykB4NoOxAO2y03j+S6G3HL8JfuaniYTux3akuFo1d9kYnVMfRLfSNj4hYkEcpLhi2E1NWiPJBwdM+4mJiYMAmJiYmMYmJiYmMYmK+fzq0kLuYC/3A88dycZ92s42azmmn+WhO8iT7JYxcJeA6hwp9oCThWXJwjYzHDnKgfxLPVMxWMgkuYRdwJBGnSwEoROpWBBBDqwvDbwngS0Qh/wCI7jU0zYBiFk3ItEm53NycUeyPBCkVagOtrKDYqN7gWBPMCwiBEXYno69A1QVfV1mBEfPEUIX8n2x+WX+q6Rcy9YOsjz+RIxTzGQ8Ra0GLbRFx88WMlSCqQLgE/fjjxN/ZHUj7RiibvGnIRH6qRVyZ9vyb+AxfomxtO2KOXpEFz+l/AYuZLY8sLxdjJ9HGuoM84J88BONeEd3HhdmK+REgr7xceYODjH7Tgb2hyylQTPtGw33JkH15eeBktMOHaM+4tkrxqgWtsIsD8sO3BMscvQptuX0s/lK8/QActhHngDn+Gd4t/aX3WO5BjaL4auH1e+pDlIAIFhIjkORF488DCXgZNBMrIm1/764EcX7RZfLyrNL/AFRJb+nvIxS7W9oTTilTMMRJI5Ai3/UfkL4QswpN9yd7XJ9efx+MYZKugIx8sYqnb9SP8okT9cLz6QcdaHbyg0BgafmYMdLrJH7OEfMqV5xvz2+JOB5zBJJHy+6flHuwKQZs/wCMI9PWniBG4IIPmCLHA7PVIA8JLHYAE26x5Dy6DmCM74Txp6DShlbak2Dc+UgNHP3X2w/5J2rU6VZDK6bqDuPTmQY8M8ucYFoJCT20ya0q5BsH8ciLHY7Cx5x1PrhYNQu0naZPlzjDr+EquKj06X/Epr42jm2nl6Cf+oYTqGW03kQN/kP4jBpqqNsO8BI01PCvKJ85+GCYKwA+xUEX+lCEAk/3tgTwsFNYO8JN/wBE4JUaGsqDPs6ulwoKj4mfdgGzponDf8mlH1F/2rjtxDiXdBXAkqwmx2IKn3SR8MVeFkmnTv8AQT/aMW+JU/zNS2yT+zDfww3lrQlpMNUKgaLcpnAPtlkV7g1AAGVhewkE6TPXfBbhSEU0Bmyjf0xS7TUi+WqKt/ZJHkHBY/AYZdw2IWpCC+RZKdOqF8LqpMWIaFMTciygDoJjlh27Kdo++BpVGHfUwJ5ahAvB2YcxuJBIEwKuWyAbK5dCJGkD/wCtvn/EYVc3RqZTMCN08SECJEkgBVsAdoAuZJNxidP2pX4K9ZY8X34NXxMUeDcVXMUlqLF7EAzDCzCeYnnzGL2PQTtWiBqnTJiYmJjpwmJiY+O0Ak7DGMAe13GO5paFMPU8Kxy5fG8DCbwDICrWUaYRSGawEsJIkQL2vImFUGcc+PcUOYrM6mVPhWCD4bQsSwMnSSjpBmQcMvBuHrTFEAySGY9LqSAPIAgDyA6Y8zJL3Mn4L4r24fljHRG2ObDxJ1lv9uPaC4jHkrdfLV9gH8cPl9JP5PvDa8qSdixA9xI/hjlxB5i30h/u/pirkn7up3Z+gr1G6SxkR1sY9ce3edAPtSs+pIJ+eFcrgohKPyst01u0fWP2DFiiv2445bdv1j9gxZSRh8BcmVnS8+v24pccSac/pEf7rfHBCu0fPAztA/5ofrn/AL8Kk9SDj2gFQqBHLRItI9yTvG0m1tjfDVURQkiAIm3Tc7YVaVPxPz2MRt/kn7OnXDA+YcKAUEaeo2i9owmDrY6atqjP+N1TUcm9yDEbeVz1j+4GPlDg5qXJVF3kgkn0A398euC2X4TrrlBtGoH9H3Xm8bdcGn4MwG6xtufsjFvpceOe8jpfyLyzlHUUJuY4BTM+JyPcL+kH+OBeZ7L7mm0+R5++MPx4RHNI9/3Y+LkDTuArE/AWuDI52/u+PRlH0lUmv3J4vMZJmgVOllKsJkEXA5fLDh2B4kCKlEmwGsbnorD/AG/E4tdsezKtTasg0vTWSASRpAv8pPlhW7Is1OozKjPUYGw2CypvtziL48rLCMW0nZXCTatoN9vssiim62qNqk7yABG885wnVUJgAg6ibf8AUuGLtfmHqd29SmaZVGgG5MQQd9gT88LVKoE0k33t/wBSgcsBFB3oP8Py4DVBe2jfyBucFchUnXIvpQjb6o8un2YEZWo2qsIudPxhsFOHU4psYMxTA52IUfZhbDHvhn+VT80X46Ri/UXUjqRYoR8h/DFPICKdPqUXb9UYsu5EmPone3TDa0JZa4JnNdKn5AL7xY/MYvVqSsCGAKkQfTAHs1VgHyqEe5ojFjj9fRS0S2p5Eg7Xk/EWx2MviKlD5Uj1llillxaBAnqNLYo9quEd9RkDxrdfPqNuY5Y75Jj3WWHkv+w88EMx7JmbCbfHHHtMNfFoSuyHGDRrQx/NvCkWEGwVoPijlJi0QoAE6QMZl2o4b3dTwxpcBtz7R32UkTHITvhx7IcW7/LiWDPT8DkRcgC9idxHvnHfTZO4ML1ME0siDmJiYmLSImAXbLiXc5V+r+Ab2n2iYFgBN+WDuM2/CHndeZRARFJZ3AIZiJgyCDGn2SDfnthWaXGDY3DHlNIGcDHeVVYmVpeIcxc+GCGZTefZPIWG2DfZviWtqdOZIZ1b00uy2nY3E+UYq8IolcuG+lUcGecHb1tHvwZ4DlUFSUphdzqgiTBG5F9259ffDBVRXkldjIEj54+CqARqMHl8pjHOsPEDO33HHNrgb2nbflh85UidK2dKtSkxJLi4A36HV8Mc3SmWDB9yI8zIj545ZKmVNQXI0gqS2/K4izWg3vEwMRaq+2bs7hBbaDt5bG/p5YTyurSOpUX8kfa/WP2DFpGnFHLvZt/aP8MWKD2seYxTjYuS8nyqB9v24FdoGHdAHnUb7KmLuYqR88Cu0FTwqDtNT5a/uwqb1IZBbQLy73qRyWD5/wCQZ+ce7B5s0dK3iAJBve4jCzR9qtzF/kcusfbg1mGGlo+oCf2T/wCffidaQ9q2ThqnUdIgaYmJgC8Ys5moQCWcaZ+r8vXbFXgEnXB5C3ne+OWaotWqssnQnhgWLNa3p153GHYouSSQEmk22V24ygMEgkdSF8tvTFmhnxUBAcA33Av6HY4u5fs0AtyoPSI+c4p8Q7J2JpaVcbQSAYvB6evLFMsDStSv8C1lTfRX4tWK0mmGBVgQFN5BB9nCR2Xf88+kQCu4BNpEQOX9BhzGbapQDGQ/iU32YKwPv/rhY4BRC1z0CfMsDiNyKEit2zcmmm8BHBtAJhdovaY956YVKREqTEauf/upM+WGntfUinTsdqsmdySt7enPCkj6hAmdTD/7EI+35YKDbRmFMnWLFztJU7+R+OGTh6tpVlFj3c/q6CDPoYPrhYyfsvMj2Z/ZPTDTwerppD9RL9JAjAthMfMlS/Np00rHwGOtX2WHNgQPgMccjUBorz8CHr9Af1+OPdNdXhOx+75YdehFbKPDeF1UcOSsWJgkzEWiBgpxfJtVAgAERubHqNuuOGapU0NPSFuwBLMQIPTqx5e/H38WToOQ9pokxEGbjzwvklFoztuzxRo92uXT6hAMXmEbBGq4KsNpB+w4ErVYGiN9iZP/AC28pt54ItU8N/7/ALGDi9M40KfavK94aigyQogEA3DXF7Rcj0OKPYLi5pZkIx8FYaBeYYXW3K5KwAB4hbBvOqO8kG5bnHWd+eE/iUUqpgwQQyeILf2gbsAYYdG9MIUuMlIpxx5xcGbKMfcVeGZ0VqNOoPpqG+IuPji1j1Ty+j4xxiuezxzFZmme8eLNyY2tqVha0FSLDGsdpc13eUrNzFNgPUjSPmcYvk6hDSH06VZgSRCnTCzys7L05Yl9RukV+mWmxz4znu5VKaxZgCYJE7xM8hck9QBJkYprxjOs4/FlXuwJ7wr4TYA+JrATYAXwA4Bk0rVHevrqCmhqGmviNQzAGr5mN5Hv0DNZ9hlTKwzkd2igytwAPRdybfZie/JS4paKdTtLXHEBQApmkoRXN51ukkrM7TtaynnhlKsaZ0DWRynTJtz5Yz3heb1GpXJYVEVtRJm62JvzIBBG1z7nDIcfQqslgSATp2mB54Lkp6YvJicKZ4ocX0uyvNNwB4WIbSDv7J9kgggg9eYjC9xntFVpZnSjUmQaCN2Ps+0WtEMSIA6dYwxcTp0MwAXVyw2cAhh6MpBjymMJ2V4GrVqjq5cU6mlQIZtJMlmgg2BiRNwbWnC3GujseL2/+nSh2mqUddQ6qkOaaatepiZAhDsZWTtEkDlhv7N9oy1B6ldRT0uATymJIiSZBtGFftJw7UmoVFa6aI8Ue012AkqWERyk88LXCc1Vc6S7DQ+taURDz7o29RLbScOxpxdA5KlGzQ8n2gqVCNSBQQ2xkiCN7c9XywF4/wBp271liEovV1G9j+eAmOuAeS4hpZHDFgrgNIuFFiAs3848zjtSz7NWq5hxGtm004AsZjVFj4TffmThOT4LbsKFTfVBNOLAh2mJaAo5yKJ26Eqb9cFW4r4X1eFbrJt7I0/OJGEzgs1daAQpkkn9YaIPWMFvxOvVOWqyrL3UAkgQzNBJFjrXwz6WxnBpWw9WkHOz3HELFBql1BBAtEMb8wbHcYMDjVPLZXv2GvVVIERcs5APwBPuxnGYyBoyrsVZIU3gSu3i3uYMjefLFyvmvxhMvSpsSAGdUJgagFJHrqZxqMwBEROGYm4toCcIySfg1bhudWvTFRRZpsfIkc/TAD/GQ/HjlWpwNZQMHkyE1gsoEAETF/44D5TtP3OTLggQ+gmTF9RBX9KB0uRtfFPhdbU65qmQDUkkgk69MqVJ5sGtJEEc9sVwk5pce/IiWJQk+XXgv8b4lTod7qsO9eIvcrqv7pOE7JdoqamZadMQVYeIkQNrbc8fe1nEHbOhVkM4LMLlSSpCkKLMSOYEiIB6CKVcaE1MZkSAJ+mSHYm4MNGkdfhLKFWx8FypBbtLXDIoDG61GurLvpJEHp8MAa2TKBH0EB2YrymKqG3MeHD13VHMZWtTCEEKxUyYkKLrNtxBj39cUqPZ/JmgvtloDDUzNJ07FALCLRFsT4s0XoolgdsWshVJ1GImN/Q4M5OvCTz007ekbW6YXcjWqF3RUBgwYEDnpETa/nGCeXyzGqKTeCAoqWM6VC6iBpN9Pi2w5w8CLrZpuSzoWhTJgAU1JvyCSSb44cL7RUK5/N1AwF23WATAMMBIBtI/jgBnuPl00UNBplSGL6B4NNxGgbiY22NsAuyOZRMyTZtaqpDBW0nlDX5QJsfhjrj8WDFNs0anxJO/IYXQyt+ognbczv0Hninn6hpJWqQFAJcFiFQFQCnSxdot9px5/KSKTqqkaWIB1HSCADEDazbbWOEf8JHGhVenSR9SKC5gmCzGLz0C26ajhcMdpfYL/akPPC+LmoKZYEaSLyDMq17bCRz64K5jOWjrjEuH8Wq02WsDIpkLuLg7giZgi0xExzjGoZjidEUzU1MVCa9plSCR9Hc3A88N4Ujk1s4ZrjdIoakn83UCFY8V2ZFImxUlWvNoM4BcV4ilUd5TJ8EBrxvNrNNo5WuPTAStxElEV5Z3v0gyWJHQ6jbz8hGCOWpUWouFZlrBSWUyQ5AB5mZAv5i3TAziloZg2ua6NC/BjxHvcnp/03ZdwbGHG360e7DdjMfwRZoCpmKfMqjc/okg7k/WHT0xps4txu4ogzxrIwB23y1SplTTpAszMtgQPCPEdyAdgI88ZwvZWuFqTSZSdAJcELGosxkFhEgbfDGvZqJElhvt7sKXbfNJToASSKrGnPskEqxkbFtttjebTheWCfyYeGbWl9zL+GccajVBAPhYyoYQZGlo538jyGC2czmZ7g5o1XHiFPQTJCxqkkCwJgRz5k7Yq5XhwghlE6lpg2BBlRMbyzEbWHnOL3a3NVRWXK0RFJkUuQvtmdMkgGFGkTHvnE6Scq8FjeuT7PHY5NYq6juJI6rPik7iZ3GG3iHBkpVdFN3IlEGqoPDJDC7Ibbb4S6NB6FIVQWBZgh0xEHUI06dRuBI2v120itk+8bvjSYl1QhWOnQwggEdRfrgeOnRzJlbaXR8MhGUFQ8EISibwYMheX/icZZTUoJO0hdQJtAMWi14vI2+OyU+Hr3bIJTUDudRBMjUMIOd7LtrqUkYGnTJZqj2i0wL3MtG8AXPIHOL0KhJbPNTiL1Muxb2aaEBj5CQLHew2HmT1r9m+GmqatRpLU6aL5SVBk+hAt54q592p0BTIFkDOPq69RVT5xv0kb488FqlRUdgwLjTTJVoLGAIby+EDHVt2M6VFnPcMHdPUKt3gEWgCSQNRMTIBNgb2PXHHhlLVqDHdbHmOtx67c8cEztaqHQWX2YtPQWN2kxEddsVuGZpgw1qyhgRJWPLfrP2eWCz/ACWheL49g2kzq5QFgZAPWRM/Zh44Pw7MNQc0qhZJJVVEtKsZU31KCuzDrywtmmory5AdnECJItcmBYTz53tAJGkdlMoPxPLaqQJNTxWEgQxkk+cevng000jk9dCL2iH/AK19QWyqCJkBlRDMrfYlecX9MVOzroKsv4GJRqbiBN2BHikEHa8yVnrjjVqpVzlWpYq1aobbRLREb+EYtd21MZRgDpqUSBIH+rVg+7Ut8JknG68UV+m+bipebPVXM+LNUoXu6ohQTJLXIImxv9K1yIwMypzOURtFRFpm5U+IagNwCLNylfQyMMDotWq0AHTSiTvJIIuLgnf34F9q2QUwLl2Khb2CiSzR1uB7zir07vHyYj1ceOXhHoGcc40atKixfVUVmhghQb7CwEDw+/1wKokuWJ3JGGDtFSFf8Ubw01INMKBZboTa1vER7jhcyVWHNrEefuwU/KTs2D6k2vwN3Z+pWd1AJSmVaYP0VD2F9iZ+OLHCcjmaopMCDpQlgrIDcqBqgiTCzzNrwTjp2WrFKDMRKrJ0iSbqDAABNyw5cvLHvs3RqrRqoVZHJ7tJN5gdB9EGSecY8uLbckv0LvVS4UGavDRQpUqi0xNaUY2JDAsO7bqCAecWYGRGAnafL6qBWsaYqUlVqbgkl06GReIYSOcWGqToXaxBT4edayKaoZm4eVAYSL+I3mLE4Q+NGlWQEQzMgAI0mAdci2xFj7z6D0XpVR5uLabbFjL0qlJk7t1hjOskqCPq3uFN5EXBE4tUuFmrUrNT8OkBhBtPi28iwt5Y6ZPJ1DSFKshcB4p6ZDIzll1qfZZQUMq1tzywU4u4QZZKJekwqMjhSdRaEKBtO83jyNt8K23oc60duHOO4C+EtUqLO5+qJMQf6DC128pCnmFUKAe7BMTfxPEyzXgDDTwXhp7xIM09JaLWYCCCRYwzahyv1GAv4QsqTUpNBJKFdiDZre/xfZgodgSexVpVXCFASFYgsBaYiJ9CJ+OGji/D1pUMrU8Wp4kEkgKKahfCfZaLn18sLua4TVWnrIsY2M35Ww1ceSMzRFUd7SA0CnBABEKxJUgkkbQRERhnW2cmuXxQsnNNUeforO1jAk4ZuytDvK2qVUKHUAxBQ0n7wydzrZL4U0SHqaNkLACOQm3uw08PzdKggKKjB0WSQZLyocBizQB7TAdBgZNdHYqo0hl/B/wGtQzauyKqFWUw6sYIJHsk81UY1HCpwrPUe8TSZlgAJFibbSD9pw14djjSokzycpWxa7cN4KSwCXcgTMAim7Any8N/InphP43pRgzUwIqqxUkqN2i4I0wvMXBnphw7bezT2IlpHMgqVt8cLVWhVYDuCKdVHYS4a5OqIABI9s/ecT5ttjsOkrFbMZfvK7HK1qgY3amF0wCJVmrByrfC/rOLGQ7J8T1945SqPOqCSPIkD7cOGT7LUUdqmrU7klmdASfgogTeMFMvlVH+mY9QfiWwCcloKUl2hQyvB9UVF0mnUtEkMryZBB2ZYt57xjrw2rmDmgA9VtLhSCW06APFJ9kKAfK69SATjdlgpd6bUwjHWZmFqW1Qb2IkmZv0Gy5xzjVU02pakdGJQlCYge0FJAOmTHMWN74OUFSvsD3HbpaHKt2mo0xLP4bS66nWCQN1Bn1HXADiWapZylUCGpRLaW8Xi7wKRClFM3hbT9WZwKqZ5ninpkaAABck2AjlNxcwBB8scqvGxlqwpaKbqi6KjqSS5N2E6ogE6dpsTbkpyclsOMUto65Ci2YrU6tRVhBqYRAZl/yT5p4nPmQMacMor0QhFioG2x6gbSDfGf0s/TQlKCnRpBhtXhBWTEkx6Xvho7PcTaoIECDB335EWHLnhmFpaNmXJWKScBp/jFSlUZg9M+BVIXUpvM7ybRe3xx048yARujr4g28qIJ/WgA+Xdk4odqOOsvEDo8TpCNaL2MA9Re/6RxS7Q1FzSEr+aqggiS2kkbkMLI14vv5bme5xzX4KeEeCvs4LkjNWpqVglE6X9qXsighZIYqxEGBbfbF/jnaTMq4BsiqpVEsoYFS+x8QvEt6wMWexPDqjOq10OtPFJJ8I+gWPNtYsPPD1ncrRU986oHUEByxDdYkm9xsbYopMmbSf3Mn4BwsPSamrIryCCzwVAWBIAkTLXtYzgr2yy9OlSygSqjMi902lgzQVQAxvHhPKxIxc7O9vcxVrgVKSig7qrHSdSa50lmPtXF7CPLGgVMnT0x3VNgTN1BmfdfHWk1TYUcjxyTS6M47FZah3VR67kVKjHwkRoUbXIufMWsBhU4vwtmquzPThfZ8W1MNC3APigXG+N0poAIFNABYAARH7OA+e4pllcq1FGa8xS1bWInRBjoJx1dUmAptyurMxrUHCZXVpApO7KZBFyvhkG8aQYN7kYAZ3s+9CtCsKq6NetbDTBJBB9lhHsyeXXDRn2FarUCDuaTWVEhfD4SWgADYCQbyTYAYO8P4ZQFMKwZxqPjkqoMEyGUwsgXHU36YzuNPwx6pvXadgjsqdN7wVUHfcE8usRixWr93mKbaoqKoYsCSupiwJUbkGynrInDb/AIRoC6A0zA2YRbY+JDf9LfALtVwPSadUGVk02mLyCybKu7A36xiOGGUcnLwPzeohljVbG/tJme8yQBAHelFg+us2N9l2OEfgyo6hKXiC1C0W1Ss6WAI+kdxtB8pwwUqiZzILRghxUCHXqMEaiYYXMpPnc9ML3GOOrlETLUDSlfC7gd5pImfbJUvO5IMeu3oOap39jzYp9L7hrhmQJrVWbUICgkhQRAIi4iPE1yOeOHEMvl82ulaocoZCjQ+oRcDSoYk/okkGIuMV+8TMcOrNXZygIWlLm9QCx0gxOom0RAxU4LwJkojMSq6fGhqPopi40lokzP8AD3zxZQ19yk/GnoUtWuo7mppCPoYgSYBdlLlwIkm24jHLtfVepRSq4YNRqhWDBdqq6lYaUU/Qi/ux84rwz8yK7VKeoVYKq0gyDNzfVBBiNr47cDrq7VVraCHjSCIBC2AjnAv8Th8oqLuPQEXy0+ylQyp0KzsO6V01gN4j4e8VQvQge2SBAO5wxflLJ1qepv8AhmFQGCXaBuBdY3PIYqcd4cr03FNSs90wXUSVKd4p8ThRBR9IEn2d8LGRyhR1I8SyJBmd4IiLD+mA5Nr47YTqLuWkNFaijCrOXVXcBdaM0jQqqovTJIlQSCfEZnyJdiOy1Nk1VQHFKoSFa41ECWZR7TgRE2Ez0gStVHRiwEhoM77jfyvhi7JVhTSuswNQIA2nT/QYDFnU5U40/wBRmXC4xu9Ans8gFekgi1cNAW5hgxJYAbF/n5zjVsZfwCmHr5YQdQcttYFXSefMBtugtjUcWRZ5+RUxX7bUw3cgsF8THURMQh6eu+0TOFjMVRrQSrjv1BIECCDa+8dZPrg/28omoaKgiVJczexBX6p58wQRyIws1eHtq9pQvfK+2k6RbbnHxvsABifLVj8f0hmrkwCQNMcp1T8QceUoRBMwCJh3/mx4fMIPpz7mPxhcVs1n1Kxq5i4DGPlia3ehtI49q+K0jS7iTqZAxYy1oEkyeu+FvhGeoU8wAQKoMAmrBE82C8hEbycc83wytUqsW0+IwPGLrJgRvt1xVyvAGqVWRWC1FYhgSbETPsgzERbeRHPBU35CXHj+RmqZmm+aWkCtGjUYA6bc5ILEQZNue8TGCvazsavgbKhVKi6yAsC4Yf30wistZK2kgsUiQJO52IAsfXmMaBwbi2WemrV7PRAF/CeZhkttGxGMl4CaVJr9inleyS6nKVX/ADlMFBYdCwk3IPTwwGvywb7D1wQ4YEEMLSDuAJkWvHxnA5mV6tU0yUYqwDRq0AwLiRLGIibCZvIx67J0Gy6HvUjxlNeuZvuw5KSLGJmJgHDV2mIb00JnaN2Oarz9Ks/QbMQPdAHw54I9n+IUqX5ytSq1WQSoATTPIklpYg+Vt7nan2xyRp5urq3LlrGbP49/KYxKtU92FGwEmN40sZ+XzwmNqTZbNqUIr8Dl2K4lWzT5jM1WhJ0KAYVVXxGPSbk3PuxQXOtX73X4ncGPJTIKqDsBa0+fXAXJ8e7vJ08uhKFgzVCP0mJVB1JkSfKNpx9oUayDvB41IkhbsOUwIJt0M2EDByl9xcYbb/YD8B4ytCqyVtbBQQhQhPFq06mgaiIvE9bYd+yXaTTTHeuVR20q36YAgwotqW5iACP0sKVbimWTTUFCnUZ5BZWMWAuVPMzsfM40nslw2mirWBpEPTGkox0hT4hpUqN7XN7bY7FXLqvyLySSi/4DZyzfWb44Ve1/AiKL1KepTbXDMFgkyWAtEtJPqeuGyo6EgAmSehiceKmWPmf79cHVPRKpNbMT4nw6rTLNSOoKQxuJJ2JBJkCDF7R7jho4OgNJm1WQwR9XpYkzaL/CYw7ZzhTNTcKtypA2FyLD0nALIdj3WkXJenVsABDCBeGUGHBPna0RhkcklF19w24ykrKuS44zMYcrHspdpEWOom25sBe17QfOugzasxVDFT4QzExPncCfKMdWdvCM3lyykkA6WqAdJUrIn1OGD8hjYKI6QMIbcnY24xQuZPh9Ne8o94QxDVUZWgg6SsiDJCi/rMxbGZZWlqA2Prf432jpjZe0808pWZywHdso8TXZlKqB6sRjF1plhaBp2nnzP2jBNCuaX5NC7N8JTNZFKOqCjuZAtrm2peY0Ejy3wN7XU6uWy9PK1K2pmfUFUnStNZiQVBEsbXjwnFLsvxVqJbuwdbbXsCLEkAibSLdcXu1LVKtWlUrUmCsoplmhxIZmgG8GCcaKaVh3clVFLO5FsxBOlSKRaN9RJAXwki5AnV8Zx2oV1y1KmyBzq9o2IaOVxY3wOrU1FUCkDTLAlpkKBzb0i8Db3jBDs0tR41TpRwIMklgCwJ6AQLdfTG7jV6CTfNti/wAQ4u9VnR3sHYxMc9rbxtitk6GqoIZgJEwY584wOrDTqXeCQT6Ej5xjtlM6fmMFxpaHOXLTGLKVNKsg9piNvM/xgfPDH2fy5erVknSEHmCTcfI4VqdcwrBZEEg9DBBAO28/HDf2UBdasWICn3Re3ouJYL5h5G+Ba7PZ387RAUyX0li0gAOuwiPF9/XGl4zjgNDVUosLw6tNvpMs7R0HXYY0fHowutnlZKvQh/hB44mXr0tTFSyWggfSi9ja+FYduASAKpIE/TG/oUnH38N66szQAjw0mmQTu46DyxnlGjDLMG/Q7R5jCcmNNtleFNpGi/4wDfTM9NRN5kH2PT54tU+2R0/5rDrJJ9b6PsmPtzcNzin+y33Y6hhBtT/ZY/LThHCiv2bXZruRc1crr3DNS6WiuAbxJNsL1HIUlqZhqqSWqvBkg+2ehFp+zBzskk8NGm35xRG1hmmi2+wwGz1VRUqg21VG+GpoHvwj1FqKS+4v06TnK/AU7L5VKZLlRdjAbYLMTHu+EeWG6vwxKyatKk8pkH4giPdhFyMsulmZQNoMHVyMTbyA88M3Ds2FEBmYibC/yifni+FcURZPqZRzGSSjrUDSCRYfrLIv6YV+2XaUsqUaMjQxZoMEmCB7pLb7mMN3anLGqiVApVtQtYGNNQc9j4rWkQLWwp1uyT1c13qF4uWDjU6VFhVU6bMumGVrCx5jHGaOwRxrLutYd7pJdUMiAJ0qrC1gQwP288dKtWo1UKFUU406dO5U6fa31ix36wME87wPMNWUt4yqkAkMbyYGkwNWxgmMXsn2dqrpapTZFsWJK+1MzY3JO488T8d2i1zSSQJzeRZCxMkWtGmAosYjFOhn3pLqBl9gJPW0R06c8NXaPLuwNVKgUAQwIcnc3Omm1oP974TtRSGdAI9nSCSSOYsMKnfkbhAnGOGmlUB+sd/OTNvPfGtcDUplMuNTCKVMwGtdVsOW/XCjn+yBqqXDqXfSxRlqKQQGlQe7jnFyBbfDpwyvTXL0lZ1RlpU1IIYQwQAidJ5jDp8uKT7JpJOT4l/KuC6kjmZkk8o3xeq5lAQCU2JmRtyt1nl5HA/hmXaopKlCASsqZBtG5AgiZiDyvgS3DVTMMW7o+K6tqvvadBHP5Y0ItdgNKT/QOVaivYsgX9ZZP3e7HTvKWmA1P3Fd/jhZzXDg7sUdEBPsiSBYTHgH9JxXfgx/1kA58vmYwzgzvFDVTppy0SfNZ+M4+FV3hT7xt8cLOYyQfLCnOXLqZWp4RN9n0yWsY36H1IcJaq9PuazUammy6ZYsnQg3t16R0wLgl2crVhSplqTCGVCLWkcjOMr7R5de+NGkrqFJ1nX4XYwedgBFiSbnfnhmzeUq5YsG/FzSqTp751pMbbKzDcCxg8gbYVs0GbwFwQpDDQVaLHcgkRfp064JKmcaj2WuxYQ1XdlaoqU5C3u5IjaPpCB5nDDxvtU1XKLScRq065mSykNb0C38zhc7P1VSpVDE+JRA2EXMyokMGEg7emLnHOHQFKMWXTA03IJvtymd7SBOGq9gScdPtophQWY+0WAWN+Yk+mkEevz75SvUp9+5c6KaOxUEwXZTpttJMegjFLKo6BtQKwDDAz9bUAZ3vHv9+KlTjD91UQU0am66TckrBkN4TEg8jbfAUmdi3dAL8UiiWO8gDrN5HkIBx94dSsSbKILHoJi3mdgOZxc4rSinSUFTYkiRv/Qc8U8nlCZBNj0I363t1+ODW0NemFchmNAgnwkeFh6/A+YIsZwf4Dx4ZaowqsArkDUOW5Ux0MkHp8cAuH5JSyIlUrrRmcvoCBwDpUaiFg7XJ8px14OyViq5hDo9kOpKwWPh3MEWNh54TwqfIY53Chu4BmGFbLp4SDVWTaQQ4gyCInYA7ica0MZR2fSa+WgTpqCSuw82ncXiQP4nGr4rj0edk7Mk/DLku8zFG6jTSMyCd2tt6YzRVCsALeL/ALcfpXifZ2hmCGrUw5AgEkiBvyIwMqfg4yB//WQHeQWBn1nAcJNu3ophnxxhFJbXbMQ4fwxXQMQMec7kVSYEkKrTMi7RG2N2odgskghaIA/Wf+bH1uwmSO+XQyALljYXAidpvhHs5OV3otfr8HClF3/wWOyduHqbnVVX5Zt/vwPrcHR8xUGtTpcur97THteIKELxAM3tbnyxouV7P0KdMU0SEBkDU2+rXuTPtXx6HAaEk91Tk/oj0wfst9nn++k215Ein2cpLLDWW69/SjytOw85xeymSZGJUiJ2Pcn/AOSupPvOG38k0f8ASp/sj7sfPyPR/wBJP2R92C9uS6BeVPtf39wA1Rqh8UGOWunHwBxZRCJ0ooZolgyyYFtj0wX/ACRR/wBKn+wv3Y+fkij/AKaD0Rfuxz25G92P2B3D8iFJZ41fR2tynffHnN06lQwFMA2uL9Tvgl+RqP8ApJ+yPuxDwaj/AKa/AfdjrxyqjLMlLkBeJZDVRNHuaxDCGK6Lg73NQROFDI9ha9JoBrd0JhTSpz5X7+BHUR6Y0o8IpfUGOJ7PUJnux8T9+Oe0wo56d/3+RQ/Ita//AOTt9Qfwr4u9oe9rUqdOlRreA3LLvC6R9Izzwwt2coG2k/tsPsOIOzlHkH/eP/Njezqhn+V8lJ+Px/6VOyOUenlwHUqxZjBEHoPsxT4lkqhrMVRtwQQp8uY88GBwCl/zP3tT+bHw9naJ/wBT97U/mx323SX9/gWs9Tc/v/fuUeLTVZSozCRIsjQefJhimMk43fMfu3//AKYM/wCG6PR/3jn/ALsej2eonk/7x/5sdcG3bOxzxiqX8AzKU2RwT+MMIIIKNf4vb1jAbi/ZnXWNSmtdQ14hhDcyInffDV/huj0b9t/5sfB2ZoDYP+8f+bHHjbRlninYvP8Ag6y2YpeLvkJ5FjZuoDDYfMYXct2B7qoUfvIWYYCfSIG32HGiHs1R6P8AvKn82Oi8DpjnU/eP/NjrgwFlSv7GZ/4BAJ016pHU02J+Gjf34u5Ps29NCBVrMGndHG+5PhG8DrjQDwSn+n+8f+bHz8hU/wDmfvan82OuDYSzpdCHS7JUw4Z1L8vYqnmOemfni/8AktKL66IkT7FRD8mInf3+uGv8gUv+Z+9qfzYn5Apdav76p/NjntHf8gXs52cyubUnu+7qW+gB8eTDz3wEq9jaUlKlArYgVqIYA+qixn0+/D4eA0+tX97U/mx5PZyl/wAz97UH2NguH2AWWjKc1+DxSSQ9QeQR+v8A7eLnDOyj0IK1HkWE0qm37s7Xt5m1zjST2aonnV/f1f58ef8ACtD/AJv76r/PjnFhe+Zt2Zzf/qqK6/F3oEEEEjXJFt4tE9PTGv4F0OzNFHDjvZBkTWqsJ/VLkH0OCkYNKieTs//Z"/>
          <p:cNvSpPr>
            <a:spLocks noChangeAspect="1" noChangeArrowheads="1"/>
          </p:cNvSpPr>
          <p:nvPr/>
        </p:nvSpPr>
        <p:spPr bwMode="auto">
          <a:xfrm>
            <a:off x="63500" y="-731838"/>
            <a:ext cx="2162175" cy="1533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0" name="AutoShape 16" descr="data:image/jpeg;base64,/9j/4AAQSkZJRgABAQAAAQABAAD/2wCEAAkGBhQSERQUEhQWFBUVFRcUFRUVFBQUFBYUGBUVFhQVFBUXHCYeFxkjGRcUHy8gIycpLCwsFR4xNTAqNSYrLCkBCQoKDgwOFA8PFykcGBwpKSkpKSkpKSkpKSkpKSkpKSkpKSkpKSwpKSkpKSkpLCkpKSkpKSwpKSksKSkpKSwpLP/AABEIAO0AsAMBIgACEQEDEQH/xAAcAAABBQEBAQAAAAAAAAAAAAADAAECBAUGBwj/xAA8EAABAwICBwYFBAAEBwAAAAABAAIRAyEEMQUSQVFhkfAGE3GBobEiMsHR4QcUUvFCYnKCFSNTkqKywv/EABkBAAMBAQEAAAAAAAAAAAAAAAABAwIEBf/EACQRAQEAAgEEAgEFAAAAAAAAAAABAhEDEiExQQQiFBMyUWFx/9oADAMBAAIRAxEAPwDz95kyiGVAo09fRc1dsCk7fz5KTRHXXRUyAn1UmpEApUgpPCTAkaYKZ7hCRbZDd5/T8pGZpUg4IFTFsZ8zgDuzPIXHmhjTFLIuPiWOha1Wdxaq5FABRmva5ssIcOBn+kN1NAO0o7TkggKYCVOCPOf9IeyEQnrrwTAWWQC8dcVG/XmikWQ32WoAiEoUnJgLrQMG7k8XCm4CyYC4/KCpONz11aEZx3IBzR2pUoR8FJqTilrWSMqjkzAZ3bUwNx1zT18Qxgl5gHLefAbfLml/hp94Lk+N7WG9YekNLFxhhgZF2Rd4fxChpDSfeWaIbtn5nbp3DhzVHVVsMNd6jnyeohKaVIhNCqiNhMY6m6W7bEbHDcfuujpVhUaHNuD77ju63rliEXDYx1My3bmDcHxH2WMsdqY5adKApNCq4LSDatsnfxN5/wBJ2+/irrWznKhV5ZTkWTxZO3Lrw+qciFloJyhVz5I7wgV04A0gEgPt6qRC0Rk5zHW1SAT7QfugAk3VlqrVNnW9GJ2orMTfmhv663KRKw9JaR1pa0/DkT/Lh4J442lldQXG6Xi1M3/ls8G/f+1lueSZcSTvNz6pk4V5JHPcrTtKcFRJTsamUOk2nJ2q1hcG6q4MpsL3nIAX8eA4lekdm/0hc8B2KcWjPUZbydUzP+0DxUs+THDypjha8udSt1CERuX0bg+wGDpARQpmNrmh5sZzdJQ8Z2OwzwQaFON2owcJsLLn/Lx34V/Q37fO7XEEEWIuCuqw9fWY1+8X8ciPdaPbL9PhQBqUJgH4qZMwNpY7PfY81hYTStJtJjZMgAEBpN9t1W5Tkx3iWONwusmlKJrdQq+FxTKgOoQYz38jeEdgJ9/yp3spO56hsDwVareFZqZR14KtUanDqEj297pwc0gExcFohAUwOSE6oompcIkLZz9UdCqNvyRw3rJOlGfpZxazxIB8Lk+w5rBXVYrCa7C3fHkZzXLuEeW64VOPwlyzuYJEqJSVEjhXdH4B1ao2mwS5xgdblXpU9/58F3f6aaNnEtcRs/7REn0A5qXLn0Y2q8ePVY9G7E9iqWFpggBziBrOOZO3+l2bKYt9lT/cMpsLnmGtEk8PBYmM7dBpinQqVOMFrReLu6yXnY3fe+XRlLfDoq9K9lVqDOVm6K7W97apSdTO83afNaeKeAHGcgT6KeUjU25rtDQ+B23jYcyvBdJ4XUrOYJ+YwNtzYDmOa9F01jDi6rgXvLG/KymCSQIlzpyE2v6yuer0206gAcSHAt+MfE1wsBMSM4hdfB9PJcs6ox8JoOoCHF4Y4XgAucOBOXkt5lioxdSA6/pVyu/LGMmPhB4QSjVVWe9EOouKCXQmq1EB1VbkYtFc9RFS4VU1VJj7ha0ztrVWXHkrAbn1vQni/L2ujuGfP7KVVinpF+pSeRnEDxMD6+i5YhdfjcMKjC0nP3FwVy2KwxpuLXc9hByIVeP2jy7AIUmBMAitaqVGLOHZJ66C9W/TLR/xFxGYI56v0AXmejqM9bl7X2FwerT1spmN8QFxfJy7advFNS1s6Sot+d3xQQGM2a1gABtJ479y52vpPDms3DBxrYkkghsCix0uHdhzjEiNWYNxeMh2uI0cHgW3X289/FYLOxlOnVFanSAePlIJAFtUO1Z1dYCBrRNpubrlxmt7b6v4VNHve6o5pZqlmckEkiDmCQ7ac1uY2kXYd4EyWEA+IgeCJgdE93JJ1nGZJ47hsVuoIPDr7pa9i5b7PDcLoqv/AMvVfqs1pqjW1ZDSAQ+PiNgQADt2ZrN7RYZrKksJNMvcACXO1RAOqXOuQAc5Pic16fj8A2lioIAbUBdvE2nnDfG65Ltzo9jaJc0asPY8+Rg+Zk8l0Ycn2kauE6bY5vR9ebOM7eIixB4gq69qzcHSIflbMXz8OBEclePt4q+U7oyh1FVrOzVisqNUpwqE83Qazk73INRypIlahrpMNwhypsNwtsbdKR8XmPYIswhHNEcFz10QxH0VPSOEY9vxZjIgwRwvmFeVLSD4tH9ZlKeTvdiHDBvEnaY+igaSt95N/FA1lfaWo1NC/C9kyBrNMx5n6+S9z7LU2imI9IjwsvL9FYWhULKesC4guOqd0Wkbc/VeodnMMKbABMZ3Mx9fdedz5dVjrmPTjp0lE2CbvNiEx/t9VKic0SoaRPXhwVWpWuRlYnyi3srr1j6Z0IKzTL3NkQdRxbI2A+31Wcm8de1LtNWouol/eNa5nxC4EWmTwsvP+2+IH7WctbUtlY6pI4WWpjuzj6T/AIRrURUDiyP4xd38t+5Y/wCo5mnTO9977xn6Fb459sVb2wrk9E1blhzbEcRHuLeS0DY57Vz7KpbUB47/APN9iuiqCSuvKd3NjQKl1SqbVdqiyo1UYjJVqbVWcVYrHwVYhViVCRaeaGp0zcLTDqHNvCJt80N9ST5/biiF2YXPXVCcbjmsbSVeXRxjh+NvNaOKxEC2Z6PXgst1STrACJ9c08YVCE+yDNzbgi1asZBVqRvfq4VInlW32brd3iWHYTBjebfVe5aHrS0eU/leC6Ppl9RrevFez9najgxuvZwABOU5GQVw/JneV08X7dOta2yKwxbPqFTwtedqsa8dc1HGsWDuMeX4WFpHHVrsp07f9RzhGWQbnPV1sa/JVq9S1uPqnlRjO7itK6JrVWubUqjVN3RrEnL4TrECPsuI7bVAKOHZJcdaZNyRTGfM+y7zTegNap3jzlkN3EjLJeYdq8Xr1oj5GhogX+Yl3j/h9VTg75Rbkv1ZBw01w0fzm38QQ6fCCugBkBVdHAGYEGwMegncresY/pdeVc8itXbZUqwVzEvvfeq1TLmjEqz6qqvKu1wqJCrEqiiUhdDlTpG4WmHTVXfF5j6JVKmqCT4/WEN3zDxQcbU2cZ9gPqoa26VSviJkm0+gj7Ks+pF+V1LEOy8vUqTwDY71Sdmb3V3uk+N0zxHhkUYgDmfVDc/1TYrb7K0JrM3kgDz/ACPVe10MMCARuAHJeN9ioNelbN0eckj29V7ph2WXnfI/e6cLrFTa8tO387VP/iWeUo+Jo/j2WbWZYjbfqFztzuM7TbQYc6DulJ2m2RmOYhYFXRbS6XXvw9fKV5tp7EEYmoAXao1bBzmjIbs1Xj45ndSjL6zbuu0fa5jGu+MXB1RmSdsAehiF5u0l7nPMjWc4zNwb6o9kANaSLHiTN/PNNVf8I1f5EQZ3wJO3JdvHxzDwjln1efS7gXAVDqnZ7QR7lXnmdyqaNwmqNY/M4X4N2AdTdW3OgkcUZeRAMR1KruVp0FAe2+1ahVQrqjUatOs1UKqrKjlFdTpi4UZRKZuFpl0LhJHj9VW0o2ADu65K04ifP3Kesyc7g2UPa+nP4skH1Hlkm72YWk/RUjMEZ3N54KzR7IOI+Yi+wffat9eM8s9N32ZNR09bepTMpSft1ddA3svV2Zeue3jktDRvYx7iC6c72y277rN5MZD6LtZ/TzQTnVe8I+FsRxcCSSOGS9iw7bct6wdB6NbTAAEAAAD6rpaeS4MsuvK1azpmgX01SxFODsvzWjPv9NqpYx0ietuXJSyPHy5vSGK1QTuE2v4yF5bpDCl9RzxHxG7TPlePBegdq8UG0yMtaGjzz/8AGeS48NMQungmpafLfEZH7KLxPAmLffLxhQo4OXS6wz1bX8YsNlgStMnPghl2xdPVUdJt+yHWz808796i8LJ0N6DU65I9RV6gW4VVasqnWCvPhZ+JcqRLIAm6nTNwhSiUnXC2w6BxUnu62earvfqkk5C/JY2Ox5qWybMx9SVOY7UuWnpfZrQWuQ+oQL/C0uYPMyc13VDQ24W3gEi+6AV83ao3DkjUsY9vyve3/S9zfYqeXx9+znPr0+j6WgnH/CfDORcZxnb2Vluj9URqxYZmCZkDYvm5um64MivWneK1Sf8A2V3D9s8bTju8ZiWjcK1QjkSQp/if2f5F/h9GUKOqY2i1rqyH7Iv9eoXz3R/VPSTcsU7jrU6DifEmmSVeofrHj2iD3D+LqAE+IpuaPRZ/Fynij9ae3uVStf364rPx2IEfbls2Lymh+uOLbGtRwzo/y1Wf/Z9kdn65VtuEoH/dVjlyWL8XNqc+Mafa5/yCdpOe4AcrwsAvWdpr9S62J+F1CgxmsHFrGO1rbnuJ1bTlnN1PB4wVG6wyPMHaOCtjx3Cap3kmd7Dvb15IBKsx8PEKq4e6YOHJqqTuroT3Zf2mKZ70Musme9AqvW5GLUKlVUa7kV7lWqFUkTtRjapUhcKJKJSdcLTA2lsRLi0ZDPiZy8lnuRK2fnKGnJpm3dMmTpkwSYp1EhAKUiUlEhAJJJJAKVp6F0l3RId8jvODvHl7BZiUpWbEuu7u6Dw4SCCImQc7IL/Rcdh8U5hlpjraFs4ftGCIqCOIvzCjeOxfHllaVRyEanVkzMSHtlpkcIt9kCo9KRq0qj+vNV6jk73qtUctyMVGq9BJScmW2LUipMzCgFNmaZIVM0MotXPrehFNlEpJJIBlFSKZARTpFRlAOlCQKYoIkkkggGSCRSTAlGsWmWkg9Z71p4fHa4ANiB5HiPsshSa6FmzbUumtUdxVZ70/eyJQnFLTdqLilKUpQmwUolM3CEp0jcJkeq66GXKdU3QigiTFKUpQDEpk8pigGSKUpFARKcJSkgySlKUyAUpJyU0pkZOmToA1GpsUy5VmuhGlLTUqQTpg5OkDIlIXCGiUs0yKrmhFFrZoRTJFMU5SSCKSUJEICJKUp0yASaU8JQgGSCdJAMkkkgEmTpJgyk10JkggCgqYQA6EUOSM8olI3Q0SiLhATqtugkK7Voi/W1C7gJsqsJoVnuE3cICukWo/7dOaHHckFaEoVg4dMKCDV4Twj9yl3CAr6qWqrHccUu5TCtCWqrPcJv26ArlqUKx3CfuEBW1UoVjuUu4QFdTYi9wl3KAjCJSzCnToeisU6QkJHH//2Q=="/>
          <p:cNvSpPr>
            <a:spLocks noChangeAspect="1" noChangeArrowheads="1"/>
          </p:cNvSpPr>
          <p:nvPr/>
        </p:nvSpPr>
        <p:spPr bwMode="auto">
          <a:xfrm>
            <a:off x="63500" y="-1081088"/>
            <a:ext cx="1676400" cy="2257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82" name="Picture 18" descr="http://upload.wikimedia.org/wikipedia/commons/thumb/9/94/Sanzio_00.jpg/220px-Sanzio_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2095500" cy="282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12" descr="http://smarthistory.khanacademy.org/assets/images/images/Raphael-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71800"/>
            <a:ext cx="3732239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</Words>
  <Application>Microsoft Office PowerPoint</Application>
  <PresentationFormat>On-screen Show (4:3)</PresentationFormat>
  <Paragraphs>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Raphael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3</cp:revision>
  <dcterms:created xsi:type="dcterms:W3CDTF">2012-04-19T13:10:30Z</dcterms:created>
  <dcterms:modified xsi:type="dcterms:W3CDTF">2012-04-19T13:32:48Z</dcterms:modified>
</cp:coreProperties>
</file>